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48" r:id="rId2"/>
    <p:sldMasterId id="2147483658" r:id="rId3"/>
  </p:sldMasterIdLst>
  <p:notesMasterIdLst>
    <p:notesMasterId r:id="rId16"/>
  </p:notesMasterIdLst>
  <p:handoutMasterIdLst>
    <p:handoutMasterId r:id="rId17"/>
  </p:handoutMasterIdLst>
  <p:sldIdLst>
    <p:sldId id="256" r:id="rId4"/>
    <p:sldId id="261" r:id="rId5"/>
    <p:sldId id="257" r:id="rId6"/>
    <p:sldId id="259" r:id="rId7"/>
    <p:sldId id="260" r:id="rId8"/>
    <p:sldId id="294" r:id="rId9"/>
    <p:sldId id="265" r:id="rId10"/>
    <p:sldId id="292" r:id="rId11"/>
    <p:sldId id="293" r:id="rId12"/>
    <p:sldId id="276" r:id="rId13"/>
    <p:sldId id="273" r:id="rId14"/>
    <p:sldId id="291" r:id="rId1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2AAE4"/>
    <a:srgbClr val="2A81C6"/>
    <a:srgbClr val="2ECAD7"/>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94696"/>
  </p:normalViewPr>
  <p:slideViewPr>
    <p:cSldViewPr showGuides="1">
      <p:cViewPr>
        <p:scale>
          <a:sx n="148" d="100"/>
          <a:sy n="148" d="100"/>
        </p:scale>
        <p:origin x="368" y="-56"/>
      </p:cViewPr>
      <p:guideLst>
        <p:guide orient="horz" pos="1847"/>
        <p:guide pos="2880"/>
      </p:guideLst>
    </p:cSldViewPr>
  </p:slideViewPr>
  <p:notesTextViewPr>
    <p:cViewPr>
      <p:scale>
        <a:sx n="1" d="1"/>
        <a:sy n="1" d="1"/>
      </p:scale>
      <p:origin x="0" y="0"/>
    </p:cViewPr>
  </p:notesTextViewPr>
  <p:notesViewPr>
    <p:cSldViewPr showGuides="1">
      <p:cViewPr varScale="1">
        <p:scale>
          <a:sx n="84" d="100"/>
          <a:sy n="84" d="100"/>
        </p:scale>
        <p:origin x="3960"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Hoja_de_c_lculo_de_Microsoft_Excel.xlsx"/></Relationships>
</file>

<file path=ppt/charts/_rels/chart2.xml.rels><?xml version="1.0" encoding="UTF-8" standalone="yes"?>
<Relationships xmlns="http://schemas.openxmlformats.org/package/2006/relationships"><Relationship Id="rId1" Type="http://schemas.openxmlformats.org/officeDocument/2006/relationships/package" Target="../embeddings/Hoja_de_c_lculo_de_Microsoft_Excel1.xlsx"/></Relationships>
</file>

<file path=ppt/charts/_rels/chart3.xml.rels><?xml version="1.0" encoding="UTF-8" standalone="yes"?>
<Relationships xmlns="http://schemas.openxmlformats.org/package/2006/relationships"><Relationship Id="rId1" Type="http://schemas.openxmlformats.org/officeDocument/2006/relationships/package" Target="../embeddings/Hoja_de_c_lculo_de_Microsoft_Excel2.xlsx"/></Relationships>
</file>

<file path=ppt/charts/_rels/chart4.xml.rels><?xml version="1.0" encoding="UTF-8" standalone="yes"?>
<Relationships xmlns="http://schemas.openxmlformats.org/package/2006/relationships"><Relationship Id="rId1" Type="http://schemas.openxmlformats.org/officeDocument/2006/relationships/package" Target="../embeddings/Hoja_de_c_lculo_de_Microsoft_Excel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accent1"/>
              </a:solidFill>
            </c:spPr>
            <c:extLst>
              <c:ext xmlns:c16="http://schemas.microsoft.com/office/drawing/2014/chart" uri="{C3380CC4-5D6E-409C-BE32-E72D297353CC}">
                <c16:uniqueId val="{00000001-71E2-4EF6-A087-09D588D4324C}"/>
              </c:ext>
            </c:extLst>
          </c:dPt>
          <c:dPt>
            <c:idx val="1"/>
            <c:bubble3D val="0"/>
            <c:spPr>
              <a:noFill/>
            </c:spPr>
            <c:extLst>
              <c:ext xmlns:c16="http://schemas.microsoft.com/office/drawing/2014/chart" uri="{C3380CC4-5D6E-409C-BE32-E72D297353CC}">
                <c16:uniqueId val="{00000003-71E2-4EF6-A087-09D588D4324C}"/>
              </c:ext>
            </c:extLst>
          </c:dPt>
          <c:cat>
            <c:strRef>
              <c:f>Sheet1!$A$2:$A$3</c:f>
              <c:strCache>
                <c:ptCount val="2"/>
                <c:pt idx="0">
                  <c:v>1st Qtr</c:v>
                </c:pt>
                <c:pt idx="1">
                  <c:v>2nd Qtr</c:v>
                </c:pt>
              </c:strCache>
            </c:strRef>
          </c:cat>
          <c:val>
            <c:numRef>
              <c:f>Sheet1!$B$2:$B$3</c:f>
              <c:numCache>
                <c:formatCode>General</c:formatCode>
                <c:ptCount val="2"/>
                <c:pt idx="0">
                  <c:v>60</c:v>
                </c:pt>
                <c:pt idx="1">
                  <c:v>45</c:v>
                </c:pt>
              </c:numCache>
            </c:numRef>
          </c:val>
          <c:extLst>
            <c:ext xmlns:c16="http://schemas.microsoft.com/office/drawing/2014/chart" uri="{C3380CC4-5D6E-409C-BE32-E72D297353CC}">
              <c16:uniqueId val="{00000004-71E2-4EF6-A087-09D588D4324C}"/>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s-CO"/>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accent3"/>
              </a:solidFill>
            </c:spPr>
            <c:extLst>
              <c:ext xmlns:c16="http://schemas.microsoft.com/office/drawing/2014/chart" uri="{C3380CC4-5D6E-409C-BE32-E72D297353CC}">
                <c16:uniqueId val="{00000001-2D3B-4161-8D33-FDEBE7839C9F}"/>
              </c:ext>
            </c:extLst>
          </c:dPt>
          <c:dPt>
            <c:idx val="1"/>
            <c:bubble3D val="0"/>
            <c:spPr>
              <a:noFill/>
            </c:spPr>
            <c:extLst>
              <c:ext xmlns:c16="http://schemas.microsoft.com/office/drawing/2014/chart" uri="{C3380CC4-5D6E-409C-BE32-E72D297353CC}">
                <c16:uniqueId val="{00000003-2D3B-4161-8D33-FDEBE7839C9F}"/>
              </c:ext>
            </c:extLst>
          </c:dPt>
          <c:cat>
            <c:strRef>
              <c:f>Sheet1!$A$2:$A$3</c:f>
              <c:strCache>
                <c:ptCount val="2"/>
                <c:pt idx="0">
                  <c:v>1st Qtr</c:v>
                </c:pt>
                <c:pt idx="1">
                  <c:v>2nd Qtr</c:v>
                </c:pt>
              </c:strCache>
            </c:strRef>
          </c:cat>
          <c:val>
            <c:numRef>
              <c:f>Sheet1!$B$2:$B$3</c:f>
              <c:numCache>
                <c:formatCode>General</c:formatCode>
                <c:ptCount val="2"/>
                <c:pt idx="0">
                  <c:v>70</c:v>
                </c:pt>
                <c:pt idx="1">
                  <c:v>30</c:v>
                </c:pt>
              </c:numCache>
            </c:numRef>
          </c:val>
          <c:extLst>
            <c:ext xmlns:c16="http://schemas.microsoft.com/office/drawing/2014/chart" uri="{C3380CC4-5D6E-409C-BE32-E72D297353CC}">
              <c16:uniqueId val="{00000004-2D3B-4161-8D33-FDEBE7839C9F}"/>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s-CO"/>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dLbls>
          <c:showLegendKey val="0"/>
          <c:showVal val="0"/>
          <c:showCatName val="0"/>
          <c:showSerName val="0"/>
          <c:showPercent val="0"/>
          <c:showBubbleSize val="0"/>
          <c:showLeaderLines val="0"/>
        </c:dLbls>
        <c:firstSliceAng val="0"/>
        <c:holeSize val="80"/>
      </c:doughnutChart>
      <c:spPr>
        <a:noFill/>
        <a:ln w="25400">
          <a:noFill/>
        </a:ln>
      </c:spPr>
    </c:plotArea>
    <c:plotVisOnly val="1"/>
    <c:dispBlanksAs val="gap"/>
    <c:showDLblsOverMax val="0"/>
  </c:chart>
  <c:txPr>
    <a:bodyPr/>
    <a:lstStyle/>
    <a:p>
      <a:pPr>
        <a:defRPr sz="1800"/>
      </a:pPr>
      <a:endParaRPr lang="es-CO"/>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33009666146416E-2"/>
          <c:y val="0"/>
          <c:w val="0.90152633558416406"/>
          <c:h val="0.9978366707337496"/>
        </c:manualLayout>
      </c:layout>
      <c:doughnutChart>
        <c:varyColors val="1"/>
        <c:ser>
          <c:idx val="0"/>
          <c:order val="0"/>
          <c:tx>
            <c:strRef>
              <c:f>Sheet1!$B$1</c:f>
              <c:strCache>
                <c:ptCount val="1"/>
                <c:pt idx="0">
                  <c:v>Sales</c:v>
                </c:pt>
              </c:strCache>
            </c:strRef>
          </c:tx>
          <c:dPt>
            <c:idx val="0"/>
            <c:bubble3D val="0"/>
            <c:spPr>
              <a:solidFill>
                <a:schemeClr val="accent4"/>
              </a:solidFill>
            </c:spPr>
            <c:extLst>
              <c:ext xmlns:c16="http://schemas.microsoft.com/office/drawing/2014/chart" uri="{C3380CC4-5D6E-409C-BE32-E72D297353CC}">
                <c16:uniqueId val="{00000001-9D6E-1D43-B2AB-228014D5DD49}"/>
              </c:ext>
            </c:extLst>
          </c:dPt>
          <c:dPt>
            <c:idx val="1"/>
            <c:bubble3D val="0"/>
            <c:spPr>
              <a:noFill/>
            </c:spPr>
            <c:extLst>
              <c:ext xmlns:c16="http://schemas.microsoft.com/office/drawing/2014/chart" uri="{C3380CC4-5D6E-409C-BE32-E72D297353CC}">
                <c16:uniqueId val="{00000003-9D6E-1D43-B2AB-228014D5DD49}"/>
              </c:ext>
            </c:extLst>
          </c:dPt>
          <c:cat>
            <c:strRef>
              <c:f>Sheet1!$A$2:$A$3</c:f>
              <c:strCache>
                <c:ptCount val="2"/>
                <c:pt idx="0">
                  <c:v>1st Qtr</c:v>
                </c:pt>
                <c:pt idx="1">
                  <c:v>2nd Qtr</c:v>
                </c:pt>
              </c:strCache>
            </c:strRef>
          </c:cat>
          <c:val>
            <c:numRef>
              <c:f>Sheet1!$B$2:$B$3</c:f>
              <c:numCache>
                <c:formatCode>General</c:formatCode>
                <c:ptCount val="2"/>
                <c:pt idx="0">
                  <c:v>35</c:v>
                </c:pt>
                <c:pt idx="1">
                  <c:v>65</c:v>
                </c:pt>
              </c:numCache>
            </c:numRef>
          </c:val>
          <c:extLst>
            <c:ext xmlns:c16="http://schemas.microsoft.com/office/drawing/2014/chart" uri="{C3380CC4-5D6E-409C-BE32-E72D297353CC}">
              <c16:uniqueId val="{00000004-9D6E-1D43-B2AB-228014D5DD49}"/>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s-CO"/>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6D8650D-2A1A-4B2C-B959-20661077183E}" type="datetimeFigureOut">
              <a:rPr lang="ko-KR" altLang="en-US" smtClean="0"/>
              <a:t>2022. 10. 8.</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A554F8-E850-4E03-9C23-5B865B318DDD}" type="slidenum">
              <a:rPr lang="ko-KR" altLang="en-US" smtClean="0"/>
              <a:t>‹Nº›</a:t>
            </a:fld>
            <a:endParaRPr lang="ko-KR" altLang="en-US"/>
          </a:p>
        </p:txBody>
      </p:sp>
    </p:spTree>
    <p:extLst>
      <p:ext uri="{BB962C8B-B14F-4D97-AF65-F5344CB8AC3E}">
        <p14:creationId xmlns:p14="http://schemas.microsoft.com/office/powerpoint/2010/main" val="15261466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310D-4A3C-4D77-B033-5B6B2884639D}" type="datetimeFigureOut">
              <a:rPr lang="ko-KR" altLang="en-US" smtClean="0"/>
              <a:t>2022. 10. 8.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A37324-3276-4269-A08A-7EE752CC5FA3}" type="slidenum">
              <a:rPr lang="ko-KR" altLang="en-US" smtClean="0"/>
              <a:t>‹Nº›</a:t>
            </a:fld>
            <a:endParaRPr lang="ko-KR" altLang="en-US"/>
          </a:p>
        </p:txBody>
      </p:sp>
    </p:spTree>
    <p:extLst>
      <p:ext uri="{BB962C8B-B14F-4D97-AF65-F5344CB8AC3E}">
        <p14:creationId xmlns:p14="http://schemas.microsoft.com/office/powerpoint/2010/main" val="403774854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BFA37324-3276-4269-A08A-7EE752CC5FA3}" type="slidenum">
              <a:rPr lang="ko-KR" altLang="en-US" smtClean="0"/>
              <a:t>1</a:t>
            </a:fld>
            <a:endParaRPr lang="ko-KR" altLang="en-US"/>
          </a:p>
        </p:txBody>
      </p:sp>
    </p:spTree>
    <p:extLst>
      <p:ext uri="{BB962C8B-B14F-4D97-AF65-F5344CB8AC3E}">
        <p14:creationId xmlns:p14="http://schemas.microsoft.com/office/powerpoint/2010/main" val="1401295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5"/>
          </p:nvPr>
        </p:nvSpPr>
        <p:spPr/>
        <p:txBody>
          <a:bodyPr/>
          <a:lstStyle/>
          <a:p>
            <a:fld id="{BFA37324-3276-4269-A08A-7EE752CC5FA3}" type="slidenum">
              <a:rPr lang="ko-KR" altLang="en-US" smtClean="0"/>
              <a:t>5</a:t>
            </a:fld>
            <a:endParaRPr lang="ko-KR" altLang="en-US"/>
          </a:p>
        </p:txBody>
      </p:sp>
    </p:spTree>
    <p:extLst>
      <p:ext uri="{BB962C8B-B14F-4D97-AF65-F5344CB8AC3E}">
        <p14:creationId xmlns:p14="http://schemas.microsoft.com/office/powerpoint/2010/main" val="41210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5"/>
          </p:nvPr>
        </p:nvSpPr>
        <p:spPr/>
        <p:txBody>
          <a:bodyPr/>
          <a:lstStyle/>
          <a:p>
            <a:fld id="{BFA37324-3276-4269-A08A-7EE752CC5FA3}" type="slidenum">
              <a:rPr lang="ko-KR" altLang="en-US" smtClean="0"/>
              <a:t>6</a:t>
            </a:fld>
            <a:endParaRPr lang="ko-KR" altLang="en-US"/>
          </a:p>
        </p:txBody>
      </p:sp>
    </p:spTree>
    <p:extLst>
      <p:ext uri="{BB962C8B-B14F-4D97-AF65-F5344CB8AC3E}">
        <p14:creationId xmlns:p14="http://schemas.microsoft.com/office/powerpoint/2010/main" val="7356036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userDrawn="1"/>
        </p:nvGrpSpPr>
        <p:grpSpPr>
          <a:xfrm>
            <a:off x="7889684" y="2859782"/>
            <a:ext cx="767433" cy="144000"/>
            <a:chOff x="7934433" y="3003797"/>
            <a:chExt cx="767433" cy="144000"/>
          </a:xfrm>
        </p:grpSpPr>
        <p:sp>
          <p:nvSpPr>
            <p:cNvPr id="9" name="Rectangle 8"/>
            <p:cNvSpPr/>
            <p:nvPr/>
          </p:nvSpPr>
          <p:spPr>
            <a:xfrm>
              <a:off x="7934433" y="3003797"/>
              <a:ext cx="144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10" name="Rectangle 9"/>
            <p:cNvSpPr/>
            <p:nvPr/>
          </p:nvSpPr>
          <p:spPr>
            <a:xfrm>
              <a:off x="8142244" y="3003797"/>
              <a:ext cx="144000" cy="1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1" name="Rectangle 10"/>
            <p:cNvSpPr/>
            <p:nvPr/>
          </p:nvSpPr>
          <p:spPr>
            <a:xfrm>
              <a:off x="8350055" y="3003797"/>
              <a:ext cx="144000"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2" name="Rectangle 11"/>
            <p:cNvSpPr/>
            <p:nvPr/>
          </p:nvSpPr>
          <p:spPr>
            <a:xfrm>
              <a:off x="8557866" y="3003797"/>
              <a:ext cx="144000" cy="14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sp>
        <p:nvSpPr>
          <p:cNvPr id="19" name="Title 2">
            <a:extLst>
              <a:ext uri="{FF2B5EF4-FFF2-40B4-BE49-F238E27FC236}">
                <a16:creationId xmlns:a16="http://schemas.microsoft.com/office/drawing/2014/main" id="{2404D70E-24EA-41AF-ABEE-5B2140D06286}"/>
              </a:ext>
            </a:extLst>
          </p:cNvPr>
          <p:cNvSpPr>
            <a:spLocks noGrp="1"/>
          </p:cNvSpPr>
          <p:nvPr>
            <p:ph type="title" hasCustomPrompt="1"/>
          </p:nvPr>
        </p:nvSpPr>
        <p:spPr>
          <a:xfrm>
            <a:off x="4823959" y="3075918"/>
            <a:ext cx="3960000" cy="1008000"/>
          </a:xfrm>
          <a:prstGeom prst="rect">
            <a:avLst/>
          </a:prstGeom>
        </p:spPr>
        <p:txBody>
          <a:bodyPr anchor="ctr"/>
          <a:lstStyle>
            <a:lvl1pPr algn="l">
              <a:defRPr sz="3600" b="1">
                <a:solidFill>
                  <a:schemeClr val="tx1">
                    <a:lumMod val="75000"/>
                    <a:lumOff val="25000"/>
                  </a:schemeClr>
                </a:solidFill>
                <a:latin typeface="+mj-lt"/>
                <a:cs typeface="Arial" pitchFamily="34" charset="0"/>
              </a:defRPr>
            </a:lvl1pPr>
          </a:lstStyle>
          <a:p>
            <a:pPr algn="r"/>
            <a:r>
              <a:rPr lang="en-US" altLang="ko-KR" sz="3600" b="1" dirty="0">
                <a:solidFill>
                  <a:schemeClr val="tx1">
                    <a:lumMod val="75000"/>
                    <a:lumOff val="25000"/>
                  </a:schemeClr>
                </a:solidFill>
                <a:latin typeface="+mj-lt"/>
                <a:ea typeface="맑은 고딕" pitchFamily="50" charset="-127"/>
                <a:cs typeface="Arial" pitchFamily="34" charset="0"/>
              </a:rPr>
              <a:t>FREE </a:t>
            </a:r>
            <a:br>
              <a:rPr lang="en-US" altLang="ko-KR" sz="3600" b="1" dirty="0">
                <a:solidFill>
                  <a:schemeClr val="tx1">
                    <a:lumMod val="75000"/>
                    <a:lumOff val="25000"/>
                  </a:schemeClr>
                </a:solidFill>
                <a:latin typeface="+mj-lt"/>
                <a:ea typeface="맑은 고딕" pitchFamily="50" charset="-127"/>
                <a:cs typeface="Arial" pitchFamily="34" charset="0"/>
              </a:rPr>
            </a:br>
            <a:r>
              <a:rPr lang="en-US" altLang="ko-KR" sz="3600" b="1" dirty="0">
                <a:solidFill>
                  <a:schemeClr val="tx1">
                    <a:lumMod val="75000"/>
                    <a:lumOff val="25000"/>
                  </a:schemeClr>
                </a:solidFill>
                <a:latin typeface="+mj-lt"/>
                <a:ea typeface="맑은 고딕" pitchFamily="50" charset="-127"/>
                <a:cs typeface="Arial" pitchFamily="34" charset="0"/>
              </a:rPr>
              <a:t>PPT TEMPLATES</a:t>
            </a:r>
            <a:endParaRPr lang="ko-KR" altLang="en-US" dirty="0">
              <a:solidFill>
                <a:schemeClr val="tx1">
                  <a:lumMod val="75000"/>
                  <a:lumOff val="25000"/>
                </a:schemeClr>
              </a:solidFill>
              <a:latin typeface="+mj-lt"/>
            </a:endParaRPr>
          </a:p>
        </p:txBody>
      </p:sp>
      <p:sp>
        <p:nvSpPr>
          <p:cNvPr id="13" name="Text Placeholder 2">
            <a:extLst>
              <a:ext uri="{FF2B5EF4-FFF2-40B4-BE49-F238E27FC236}">
                <a16:creationId xmlns:a16="http://schemas.microsoft.com/office/drawing/2014/main" id="{B3C4D560-A90B-43F2-812D-A32FD22FCE09}"/>
              </a:ext>
            </a:extLst>
          </p:cNvPr>
          <p:cNvSpPr>
            <a:spLocks noGrp="1"/>
          </p:cNvSpPr>
          <p:nvPr>
            <p:ph type="body" sz="quarter" idx="11" hasCustomPrompt="1"/>
          </p:nvPr>
        </p:nvSpPr>
        <p:spPr>
          <a:xfrm>
            <a:off x="4823957" y="4083918"/>
            <a:ext cx="3960001" cy="432000"/>
          </a:xfrm>
          <a:prstGeom prst="rect">
            <a:avLst/>
          </a:prstGeom>
        </p:spPr>
        <p:txBody>
          <a:bodyPr anchor="ctr"/>
          <a:lstStyle>
            <a:lvl1pPr marL="0" indent="0" algn="r">
              <a:buFontTx/>
              <a:buNone/>
              <a:defRPr sz="1200" b="1">
                <a:solidFill>
                  <a:schemeClr val="tx1">
                    <a:lumMod val="75000"/>
                    <a:lumOff val="25000"/>
                  </a:schemeClr>
                </a:solidFill>
                <a:latin typeface="+mn-lt"/>
                <a:cs typeface="Arial" pitchFamily="34" charset="0"/>
              </a:defRPr>
            </a:lvl1pPr>
          </a:lstStyle>
          <a:p>
            <a:pPr lvl="0"/>
            <a:r>
              <a:rPr lang="en-US" altLang="ko-KR" dirty="0"/>
              <a:t>INSERT THE TITLE</a:t>
            </a:r>
          </a:p>
          <a:p>
            <a:pPr lvl="0"/>
            <a:r>
              <a:rPr lang="en-US" altLang="ko-KR" dirty="0"/>
              <a:t>OF YOUR PRESENTATION HERE</a:t>
            </a:r>
          </a:p>
        </p:txBody>
      </p:sp>
    </p:spTree>
    <p:extLst>
      <p:ext uri="{BB962C8B-B14F-4D97-AF65-F5344CB8AC3E}">
        <p14:creationId xmlns:p14="http://schemas.microsoft.com/office/powerpoint/2010/main" val="3807390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540000"/>
            <a:ext cx="9144000" cy="4063500"/>
          </a:xfrm>
          <a:prstGeom prst="rect">
            <a:avLst/>
          </a:prstGeom>
          <a:solidFill>
            <a:schemeClr val="bg1">
              <a:lumMod val="95000"/>
            </a:schemeClr>
          </a:solidFill>
        </p:spPr>
        <p:txBody>
          <a:bodyPr lIns="1260000" anchor="ctr"/>
          <a:lstStyle>
            <a:lvl1pPr marL="0" indent="0" algn="l">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Title 2">
            <a:extLst>
              <a:ext uri="{FF2B5EF4-FFF2-40B4-BE49-F238E27FC236}">
                <a16:creationId xmlns:a16="http://schemas.microsoft.com/office/drawing/2014/main" id="{38C8F810-5F00-4129-8726-6F1CFA1C6089}"/>
              </a:ext>
            </a:extLst>
          </p:cNvPr>
          <p:cNvSpPr>
            <a:spLocks noGrp="1"/>
          </p:cNvSpPr>
          <p:nvPr>
            <p:ph type="title" hasCustomPrompt="1"/>
          </p:nvPr>
        </p:nvSpPr>
        <p:spPr>
          <a:xfrm>
            <a:off x="4572000" y="544542"/>
            <a:ext cx="4572000" cy="684000"/>
          </a:xfrm>
          <a:prstGeom prst="rect">
            <a:avLst/>
          </a:prstGeom>
        </p:spPr>
        <p:txBody>
          <a:bodyPr anchor="ctr"/>
          <a:lstStyle>
            <a:lvl1pPr algn="l">
              <a:defRPr sz="3600" b="1">
                <a:solidFill>
                  <a:schemeClr val="tx1">
                    <a:lumMod val="75000"/>
                    <a:lumOff val="25000"/>
                  </a:schemeClr>
                </a:solidFill>
                <a:latin typeface="+mj-lt"/>
                <a:cs typeface="Arial" pitchFamily="34" charset="0"/>
              </a:defRPr>
            </a:lvl1pPr>
          </a:lstStyle>
          <a:p>
            <a:r>
              <a:rPr lang="en-US" altLang="ko-KR" dirty="0"/>
              <a:t>Click to add title</a:t>
            </a:r>
            <a:endParaRPr lang="en-US" dirty="0"/>
          </a:p>
        </p:txBody>
      </p:sp>
      <p:sp>
        <p:nvSpPr>
          <p:cNvPr id="5" name="텍스트 개체 틀 2">
            <a:extLst>
              <a:ext uri="{FF2B5EF4-FFF2-40B4-BE49-F238E27FC236}">
                <a16:creationId xmlns:a16="http://schemas.microsoft.com/office/drawing/2014/main" id="{C70CC6A0-1F85-4CAC-BF4E-27C58E3ACDD5}"/>
              </a:ext>
            </a:extLst>
          </p:cNvPr>
          <p:cNvSpPr>
            <a:spLocks noGrp="1"/>
          </p:cNvSpPr>
          <p:nvPr>
            <p:ph type="body" sz="quarter" idx="41" hasCustomPrompt="1"/>
          </p:nvPr>
        </p:nvSpPr>
        <p:spPr>
          <a:xfrm>
            <a:off x="4860032" y="1237506"/>
            <a:ext cx="4283968" cy="216024"/>
          </a:xfrm>
          <a:prstGeom prst="rect">
            <a:avLst/>
          </a:prstGeom>
        </p:spPr>
        <p:txBody>
          <a:bodyPr anchor="ctr"/>
          <a:lstStyle>
            <a:lvl1pPr marL="0" marR="0" indent="0" algn="l" defTabSz="914400" rtl="0" eaLnBrk="1" fontAlgn="auto" latinLnBrk="1" hangingPunct="1">
              <a:lnSpc>
                <a:spcPct val="90000"/>
              </a:lnSpc>
              <a:spcBef>
                <a:spcPts val="1000"/>
              </a:spcBef>
              <a:spcAft>
                <a:spcPts val="0"/>
              </a:spcAft>
              <a:buClrTx/>
              <a:buSzTx/>
              <a:buFontTx/>
              <a:buNone/>
              <a:tabLst/>
              <a:defRPr sz="1200">
                <a:solidFill>
                  <a:schemeClr val="tx1">
                    <a:lumMod val="75000"/>
                    <a:lumOff val="2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54984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Picture with Caption">
    <p:bg>
      <p:bgPr>
        <a:solidFill>
          <a:schemeClr val="accent3"/>
        </a:solidFill>
        <a:effectLst/>
      </p:bgPr>
    </p:bg>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221014"/>
            <a:ext cx="2988000" cy="19988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0" hasCustomPrompt="1"/>
          </p:nvPr>
        </p:nvSpPr>
        <p:spPr>
          <a:xfrm>
            <a:off x="6156000" y="1221014"/>
            <a:ext cx="2988000" cy="19988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 name="Rectangle 1"/>
          <p:cNvSpPr/>
          <p:nvPr userDrawn="1"/>
        </p:nvSpPr>
        <p:spPr>
          <a:xfrm>
            <a:off x="3061948" y="1221822"/>
            <a:ext cx="3024336" cy="199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latin typeface="+mn-lt"/>
            </a:endParaRPr>
          </a:p>
        </p:txBody>
      </p:sp>
      <p:sp>
        <p:nvSpPr>
          <p:cNvPr id="6" name="Title 2">
            <a:extLst>
              <a:ext uri="{FF2B5EF4-FFF2-40B4-BE49-F238E27FC236}">
                <a16:creationId xmlns:a16="http://schemas.microsoft.com/office/drawing/2014/main" id="{198C7C00-8428-4703-A32D-B42FC3CEC2A4}"/>
              </a:ext>
            </a:extLst>
          </p:cNvPr>
          <p:cNvSpPr>
            <a:spLocks noGrp="1"/>
          </p:cNvSpPr>
          <p:nvPr>
            <p:ph type="title"/>
          </p:nvPr>
        </p:nvSpPr>
        <p:spPr>
          <a:xfrm>
            <a:off x="0" y="150594"/>
            <a:ext cx="9144000" cy="684000"/>
          </a:xfrm>
          <a:prstGeom prst="rect">
            <a:avLst/>
          </a:prstGeom>
        </p:spPr>
        <p:txBody>
          <a:bodyPr anchor="ctr"/>
          <a:lstStyle>
            <a:lvl1pPr algn="ctr">
              <a:defRPr sz="3600" b="1">
                <a:solidFill>
                  <a:schemeClr val="bg1"/>
                </a:solidFill>
                <a:latin typeface="+mj-lt"/>
                <a:cs typeface="Arial" pitchFamily="34" charset="0"/>
              </a:defRPr>
            </a:lvl1pPr>
          </a:lstStyle>
          <a:p>
            <a:r>
              <a:rPr lang="en-US" dirty="0"/>
              <a:t> </a:t>
            </a:r>
            <a:r>
              <a:rPr lang="en-US" altLang="ko-KR" dirty="0"/>
              <a:t>Free PPT _ Click to add title</a:t>
            </a:r>
            <a:endParaRPr lang="en-US" dirty="0"/>
          </a:p>
        </p:txBody>
      </p:sp>
      <p:sp>
        <p:nvSpPr>
          <p:cNvPr id="7" name="텍스트 개체 틀 2">
            <a:extLst>
              <a:ext uri="{FF2B5EF4-FFF2-40B4-BE49-F238E27FC236}">
                <a16:creationId xmlns:a16="http://schemas.microsoft.com/office/drawing/2014/main" id="{B8B8BF13-A895-4860-BF57-D420F5A51965}"/>
              </a:ext>
            </a:extLst>
          </p:cNvPr>
          <p:cNvSpPr>
            <a:spLocks noGrp="1"/>
          </p:cNvSpPr>
          <p:nvPr>
            <p:ph type="body" sz="quarter" idx="41" hasCustomPrompt="1"/>
          </p:nvPr>
        </p:nvSpPr>
        <p:spPr>
          <a:xfrm>
            <a:off x="0" y="843558"/>
            <a:ext cx="9144000" cy="216024"/>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1200">
                <a:solidFill>
                  <a:schemeClr val="bg1"/>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2780142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542997" y="2715766"/>
            <a:ext cx="3959992" cy="18905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4644008" y="2715766"/>
            <a:ext cx="3959992" cy="18905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 name="Rectangle 1"/>
          <p:cNvSpPr/>
          <p:nvPr userDrawn="1"/>
        </p:nvSpPr>
        <p:spPr>
          <a:xfrm>
            <a:off x="540000" y="1181818"/>
            <a:ext cx="3962989" cy="1466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Rectangle 10"/>
          <p:cNvSpPr/>
          <p:nvPr userDrawn="1"/>
        </p:nvSpPr>
        <p:spPr>
          <a:xfrm>
            <a:off x="4641011" y="1181818"/>
            <a:ext cx="3962989" cy="14664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Title 2">
            <a:extLst>
              <a:ext uri="{FF2B5EF4-FFF2-40B4-BE49-F238E27FC236}">
                <a16:creationId xmlns:a16="http://schemas.microsoft.com/office/drawing/2014/main" id="{32E2CB55-DB02-4B94-9AA0-6EFBB8682F7F}"/>
              </a:ext>
            </a:extLst>
          </p:cNvPr>
          <p:cNvSpPr>
            <a:spLocks noGrp="1"/>
          </p:cNvSpPr>
          <p:nvPr>
            <p:ph type="title"/>
          </p:nvPr>
        </p:nvSpPr>
        <p:spPr>
          <a:xfrm>
            <a:off x="0" y="150594"/>
            <a:ext cx="9144000" cy="684000"/>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8" name="텍스트 개체 틀 2">
            <a:extLst>
              <a:ext uri="{FF2B5EF4-FFF2-40B4-BE49-F238E27FC236}">
                <a16:creationId xmlns:a16="http://schemas.microsoft.com/office/drawing/2014/main" id="{7DDB83E5-458E-46B2-9A0C-FA643319B2D1}"/>
              </a:ext>
            </a:extLst>
          </p:cNvPr>
          <p:cNvSpPr>
            <a:spLocks noGrp="1"/>
          </p:cNvSpPr>
          <p:nvPr>
            <p:ph type="body" sz="quarter" idx="41" hasCustomPrompt="1"/>
          </p:nvPr>
        </p:nvSpPr>
        <p:spPr>
          <a:xfrm>
            <a:off x="0" y="843558"/>
            <a:ext cx="9144000" cy="216024"/>
          </a:xfrm>
          <a:prstGeom prst="rect">
            <a:avLst/>
          </a:prstGeom>
        </p:spPr>
        <p:txBody>
          <a:bodyPr anchor="ctr"/>
          <a:lstStyle>
            <a:lvl1pPr marL="0" marR="0" indent="0" algn="r" defTabSz="914400" rtl="0" eaLnBrk="1" fontAlgn="auto" latinLnBrk="1" hangingPunct="1">
              <a:lnSpc>
                <a:spcPct val="90000"/>
              </a:lnSpc>
              <a:spcBef>
                <a:spcPts val="1000"/>
              </a:spcBef>
              <a:spcAft>
                <a:spcPts val="0"/>
              </a:spcAft>
              <a:buClrTx/>
              <a:buSzTx/>
              <a:buFontTx/>
              <a:buNone/>
              <a:tabLst/>
              <a:defRPr sz="1200">
                <a:solidFill>
                  <a:schemeClr val="tx1">
                    <a:lumMod val="75000"/>
                    <a:lumOff val="2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2353554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540000" y="1253190"/>
            <a:ext cx="2520000" cy="3350310"/>
          </a:xfrm>
          <a:prstGeom prst="rect">
            <a:avLst/>
          </a:prstGeom>
          <a:solidFill>
            <a:schemeClr val="bg1">
              <a:lumMod val="9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3306788" y="1256958"/>
            <a:ext cx="2520000" cy="3350310"/>
          </a:xfrm>
          <a:prstGeom prst="rect">
            <a:avLst/>
          </a:prstGeom>
          <a:solidFill>
            <a:schemeClr val="bg1">
              <a:lumMod val="9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6073576" y="1260726"/>
            <a:ext cx="2520000" cy="3350310"/>
          </a:xfrm>
          <a:prstGeom prst="rect">
            <a:avLst/>
          </a:prstGeom>
          <a:solidFill>
            <a:schemeClr val="bg1">
              <a:lumMod val="9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Title 2">
            <a:extLst>
              <a:ext uri="{FF2B5EF4-FFF2-40B4-BE49-F238E27FC236}">
                <a16:creationId xmlns:a16="http://schemas.microsoft.com/office/drawing/2014/main" id="{E28DB036-0B4F-4FC0-8B21-0350E5FF0C35}"/>
              </a:ext>
            </a:extLst>
          </p:cNvPr>
          <p:cNvSpPr>
            <a:spLocks noGrp="1"/>
          </p:cNvSpPr>
          <p:nvPr>
            <p:ph type="title"/>
          </p:nvPr>
        </p:nvSpPr>
        <p:spPr>
          <a:xfrm>
            <a:off x="0" y="150594"/>
            <a:ext cx="9144000" cy="684000"/>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7" name="텍스트 개체 틀 2">
            <a:extLst>
              <a:ext uri="{FF2B5EF4-FFF2-40B4-BE49-F238E27FC236}">
                <a16:creationId xmlns:a16="http://schemas.microsoft.com/office/drawing/2014/main" id="{92C50DF5-B06D-47A0-9932-607237B9E882}"/>
              </a:ext>
            </a:extLst>
          </p:cNvPr>
          <p:cNvSpPr>
            <a:spLocks noGrp="1"/>
          </p:cNvSpPr>
          <p:nvPr>
            <p:ph type="body" sz="quarter" idx="41" hasCustomPrompt="1"/>
          </p:nvPr>
        </p:nvSpPr>
        <p:spPr>
          <a:xfrm>
            <a:off x="0" y="843558"/>
            <a:ext cx="9144000" cy="216024"/>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1200">
                <a:solidFill>
                  <a:schemeClr val="tx1">
                    <a:lumMod val="75000"/>
                    <a:lumOff val="2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3477543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197768" y="205755"/>
            <a:ext cx="8748464" cy="4731990"/>
          </a:xfrm>
          <a:prstGeom prst="rect">
            <a:avLst/>
          </a:prstGeom>
          <a:solidFill>
            <a:schemeClr val="bg1">
              <a:lumMod val="95000"/>
            </a:schemeClr>
          </a:solidFill>
        </p:spPr>
        <p:txBody>
          <a:bodyPr tIns="576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731021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2660340" y="1"/>
            <a:ext cx="382332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0" hasCustomPrompt="1"/>
          </p:nvPr>
        </p:nvSpPr>
        <p:spPr>
          <a:xfrm>
            <a:off x="0" y="1"/>
            <a:ext cx="2555776"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1" hasCustomPrompt="1"/>
          </p:nvPr>
        </p:nvSpPr>
        <p:spPr>
          <a:xfrm>
            <a:off x="6588224" y="1"/>
            <a:ext cx="2555776"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 name="Rectangle 1"/>
          <p:cNvSpPr/>
          <p:nvPr userDrawn="1"/>
        </p:nvSpPr>
        <p:spPr>
          <a:xfrm>
            <a:off x="0" y="2674961"/>
            <a:ext cx="2555776" cy="24685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Rectangle 6"/>
          <p:cNvSpPr/>
          <p:nvPr userDrawn="1"/>
        </p:nvSpPr>
        <p:spPr>
          <a:xfrm>
            <a:off x="6588224" y="2674960"/>
            <a:ext cx="2555776" cy="24685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715598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553128" y="1260014"/>
            <a:ext cx="2978251" cy="334348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Title 2"/>
          <p:cNvSpPr>
            <a:spLocks noGrp="1"/>
          </p:cNvSpPr>
          <p:nvPr>
            <p:ph type="title"/>
          </p:nvPr>
        </p:nvSpPr>
        <p:spPr>
          <a:xfrm>
            <a:off x="0" y="150594"/>
            <a:ext cx="9144000" cy="684000"/>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9" name="Picture Placeholder 2"/>
          <p:cNvSpPr>
            <a:spLocks noGrp="1"/>
          </p:cNvSpPr>
          <p:nvPr>
            <p:ph type="pic" idx="10" hasCustomPrompt="1"/>
          </p:nvPr>
        </p:nvSpPr>
        <p:spPr>
          <a:xfrm>
            <a:off x="3528345" y="2932112"/>
            <a:ext cx="1656000" cy="167138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5183791" y="2932113"/>
            <a:ext cx="1656000" cy="167138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Picture Placeholder 2"/>
          <p:cNvSpPr>
            <a:spLocks noGrp="1"/>
          </p:cNvSpPr>
          <p:nvPr>
            <p:ph type="pic" idx="12" hasCustomPrompt="1"/>
          </p:nvPr>
        </p:nvSpPr>
        <p:spPr>
          <a:xfrm>
            <a:off x="6833749" y="2932114"/>
            <a:ext cx="1656000" cy="167138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 name="Rectangle 1"/>
          <p:cNvSpPr/>
          <p:nvPr userDrawn="1"/>
        </p:nvSpPr>
        <p:spPr>
          <a:xfrm>
            <a:off x="3528345" y="1260014"/>
            <a:ext cx="1656184" cy="167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userDrawn="1"/>
        </p:nvSpPr>
        <p:spPr>
          <a:xfrm>
            <a:off x="5183607" y="1260014"/>
            <a:ext cx="1656184" cy="1670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userDrawn="1"/>
        </p:nvSpPr>
        <p:spPr>
          <a:xfrm>
            <a:off x="6833749" y="1260014"/>
            <a:ext cx="1656184" cy="1670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텍스트 개체 틀 2">
            <a:extLst>
              <a:ext uri="{FF2B5EF4-FFF2-40B4-BE49-F238E27FC236}">
                <a16:creationId xmlns:a16="http://schemas.microsoft.com/office/drawing/2014/main" id="{04DB8D5C-C91A-4755-AF2D-72EE2C637AD1}"/>
              </a:ext>
            </a:extLst>
          </p:cNvPr>
          <p:cNvSpPr>
            <a:spLocks noGrp="1"/>
          </p:cNvSpPr>
          <p:nvPr>
            <p:ph type="body" sz="quarter" idx="41" hasCustomPrompt="1"/>
          </p:nvPr>
        </p:nvSpPr>
        <p:spPr>
          <a:xfrm>
            <a:off x="0" y="843558"/>
            <a:ext cx="9144000" cy="216024"/>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1200">
                <a:solidFill>
                  <a:schemeClr val="tx1">
                    <a:lumMod val="75000"/>
                    <a:lumOff val="2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1205655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0873101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latin typeface="+mj-lt"/>
                <a:cs typeface="Arial" pitchFamily="34" charset="0"/>
              </a:defRPr>
            </a:lvl1pPr>
          </a:lstStyle>
          <a:p>
            <a:pPr lvl="0"/>
            <a:r>
              <a:rPr lang="en-US" altLang="ko-KR" dirty="0"/>
              <a:t>ICON SETS LAYOUT</a:t>
            </a:r>
          </a:p>
        </p:txBody>
      </p:sp>
      <p:grpSp>
        <p:nvGrpSpPr>
          <p:cNvPr id="4" name="Group 3"/>
          <p:cNvGrpSpPr/>
          <p:nvPr userDrawn="1"/>
        </p:nvGrpSpPr>
        <p:grpSpPr>
          <a:xfrm>
            <a:off x="354008" y="1131589"/>
            <a:ext cx="2849840" cy="3649171"/>
            <a:chOff x="354008" y="1131589"/>
            <a:chExt cx="2849840" cy="3649171"/>
          </a:xfrm>
        </p:grpSpPr>
        <p:sp>
          <p:nvSpPr>
            <p:cNvPr id="5" name="Rounded Rectangle 4"/>
            <p:cNvSpPr/>
            <p:nvPr/>
          </p:nvSpPr>
          <p:spPr>
            <a:xfrm>
              <a:off x="354008" y="1131589"/>
              <a:ext cx="2849840" cy="3649171"/>
            </a:xfrm>
            <a:prstGeom prst="roundRect">
              <a:avLst>
                <a:gd name="adj" fmla="val 3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ounded Rectangle 7"/>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9" name="Half Frame 8"/>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1325963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3"/>
        </a:solidFill>
        <a:effectLst/>
      </p:bgPr>
    </p:bg>
    <p:spTree>
      <p:nvGrpSpPr>
        <p:cNvPr id="1" name=""/>
        <p:cNvGrpSpPr/>
        <p:nvPr/>
      </p:nvGrpSpPr>
      <p:grpSpPr>
        <a:xfrm>
          <a:off x="0" y="0"/>
          <a:ext cx="0" cy="0"/>
          <a:chOff x="0" y="0"/>
          <a:chExt cx="0" cy="0"/>
        </a:xfrm>
      </p:grpSpPr>
      <p:sp>
        <p:nvSpPr>
          <p:cNvPr id="2" name="Oval 1"/>
          <p:cNvSpPr/>
          <p:nvPr userDrawn="1"/>
        </p:nvSpPr>
        <p:spPr>
          <a:xfrm>
            <a:off x="1907704" y="1779662"/>
            <a:ext cx="1584176" cy="1584176"/>
          </a:xfrm>
          <a:prstGeom prst="ellipse">
            <a:avLst/>
          </a:prstGeom>
          <a:solidFill>
            <a:schemeClr val="accent3"/>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Picture Placeholder 2"/>
          <p:cNvSpPr>
            <a:spLocks noGrp="1"/>
          </p:cNvSpPr>
          <p:nvPr>
            <p:ph type="pic" idx="1" hasCustomPrompt="1"/>
          </p:nvPr>
        </p:nvSpPr>
        <p:spPr>
          <a:xfrm>
            <a:off x="2030016" y="1901974"/>
            <a:ext cx="1339552" cy="1339552"/>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Text Placeholder 9"/>
          <p:cNvSpPr>
            <a:spLocks noGrp="1"/>
          </p:cNvSpPr>
          <p:nvPr>
            <p:ph type="body" sz="quarter" idx="10" hasCustomPrompt="1"/>
          </p:nvPr>
        </p:nvSpPr>
        <p:spPr>
          <a:xfrm>
            <a:off x="3995936" y="2204395"/>
            <a:ext cx="5148064"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6" name="Text Placeholder 9"/>
          <p:cNvSpPr>
            <a:spLocks noGrp="1"/>
          </p:cNvSpPr>
          <p:nvPr>
            <p:ph type="body" sz="quarter" idx="11" hasCustomPrompt="1"/>
          </p:nvPr>
        </p:nvSpPr>
        <p:spPr>
          <a:xfrm>
            <a:off x="3995936" y="2780459"/>
            <a:ext cx="5148064"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grpSp>
        <p:nvGrpSpPr>
          <p:cNvPr id="7" name="Group 6"/>
          <p:cNvGrpSpPr/>
          <p:nvPr userDrawn="1"/>
        </p:nvGrpSpPr>
        <p:grpSpPr>
          <a:xfrm>
            <a:off x="4064481" y="1952954"/>
            <a:ext cx="767433" cy="144000"/>
            <a:chOff x="7934433" y="3003797"/>
            <a:chExt cx="767433" cy="144000"/>
          </a:xfrm>
        </p:grpSpPr>
        <p:sp>
          <p:nvSpPr>
            <p:cNvPr id="8" name="Rectangle 7"/>
            <p:cNvSpPr/>
            <p:nvPr/>
          </p:nvSpPr>
          <p:spPr>
            <a:xfrm>
              <a:off x="7934433" y="3003797"/>
              <a:ext cx="144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8142244" y="3003797"/>
              <a:ext cx="144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10" name="Rectangle 9"/>
            <p:cNvSpPr/>
            <p:nvPr/>
          </p:nvSpPr>
          <p:spPr>
            <a:xfrm>
              <a:off x="8350055" y="3003797"/>
              <a:ext cx="144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8557866" y="3003797"/>
              <a:ext cx="144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49148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p:cNvSpPr/>
          <p:nvPr userDrawn="1"/>
        </p:nvSpPr>
        <p:spPr>
          <a:xfrm>
            <a:off x="0" y="1785822"/>
            <a:ext cx="9144001" cy="3377864"/>
          </a:xfrm>
          <a:custGeom>
            <a:avLst/>
            <a:gdLst>
              <a:gd name="connsiteX0" fmla="*/ 0 w 9144001"/>
              <a:gd name="connsiteY0" fmla="*/ 0 h 1623922"/>
              <a:gd name="connsiteX1" fmla="*/ 9144001 w 9144001"/>
              <a:gd name="connsiteY1" fmla="*/ 0 h 1623922"/>
              <a:gd name="connsiteX2" fmla="*/ 9144001 w 9144001"/>
              <a:gd name="connsiteY2" fmla="*/ 1623922 h 1623922"/>
              <a:gd name="connsiteX3" fmla="*/ 0 w 9144001"/>
              <a:gd name="connsiteY3" fmla="*/ 1623922 h 1623922"/>
              <a:gd name="connsiteX4" fmla="*/ 0 w 9144001"/>
              <a:gd name="connsiteY4" fmla="*/ 0 h 1623922"/>
              <a:gd name="connsiteX0" fmla="*/ 0 w 9144001"/>
              <a:gd name="connsiteY0" fmla="*/ 1292045 h 2915967"/>
              <a:gd name="connsiteX1" fmla="*/ 9144001 w 9144001"/>
              <a:gd name="connsiteY1" fmla="*/ 1292045 h 2915967"/>
              <a:gd name="connsiteX2" fmla="*/ 9144001 w 9144001"/>
              <a:gd name="connsiteY2" fmla="*/ 2915967 h 2915967"/>
              <a:gd name="connsiteX3" fmla="*/ 0 w 9144001"/>
              <a:gd name="connsiteY3" fmla="*/ 2915967 h 2915967"/>
              <a:gd name="connsiteX4" fmla="*/ 0 w 9144001"/>
              <a:gd name="connsiteY4" fmla="*/ 1292045 h 2915967"/>
              <a:gd name="connsiteX0" fmla="*/ 0 w 9144001"/>
              <a:gd name="connsiteY0" fmla="*/ 1661157 h 3285079"/>
              <a:gd name="connsiteX1" fmla="*/ 9144001 w 9144001"/>
              <a:gd name="connsiteY1" fmla="*/ 1661157 h 3285079"/>
              <a:gd name="connsiteX2" fmla="*/ 9144001 w 9144001"/>
              <a:gd name="connsiteY2" fmla="*/ 3285079 h 3285079"/>
              <a:gd name="connsiteX3" fmla="*/ 0 w 9144001"/>
              <a:gd name="connsiteY3" fmla="*/ 3285079 h 3285079"/>
              <a:gd name="connsiteX4" fmla="*/ 0 w 9144001"/>
              <a:gd name="connsiteY4" fmla="*/ 1661157 h 3285079"/>
              <a:gd name="connsiteX0" fmla="*/ 0 w 9144001"/>
              <a:gd name="connsiteY0" fmla="*/ 1530125 h 3154047"/>
              <a:gd name="connsiteX1" fmla="*/ 9144001 w 9144001"/>
              <a:gd name="connsiteY1" fmla="*/ 1530125 h 3154047"/>
              <a:gd name="connsiteX2" fmla="*/ 9144001 w 9144001"/>
              <a:gd name="connsiteY2" fmla="*/ 3154047 h 3154047"/>
              <a:gd name="connsiteX3" fmla="*/ 0 w 9144001"/>
              <a:gd name="connsiteY3" fmla="*/ 3154047 h 3154047"/>
              <a:gd name="connsiteX4" fmla="*/ 0 w 9144001"/>
              <a:gd name="connsiteY4" fmla="*/ 1530125 h 3154047"/>
              <a:gd name="connsiteX0" fmla="*/ 0 w 9144001"/>
              <a:gd name="connsiteY0" fmla="*/ 1486810 h 3110732"/>
              <a:gd name="connsiteX1" fmla="*/ 9144001 w 9144001"/>
              <a:gd name="connsiteY1" fmla="*/ 1486810 h 3110732"/>
              <a:gd name="connsiteX2" fmla="*/ 9144001 w 9144001"/>
              <a:gd name="connsiteY2" fmla="*/ 3110732 h 3110732"/>
              <a:gd name="connsiteX3" fmla="*/ 0 w 9144001"/>
              <a:gd name="connsiteY3" fmla="*/ 3110732 h 3110732"/>
              <a:gd name="connsiteX4" fmla="*/ 0 w 9144001"/>
              <a:gd name="connsiteY4" fmla="*/ 1486810 h 3110732"/>
              <a:gd name="connsiteX0" fmla="*/ 0 w 9144001"/>
              <a:gd name="connsiteY0" fmla="*/ 1508441 h 3132363"/>
              <a:gd name="connsiteX1" fmla="*/ 9144001 w 9144001"/>
              <a:gd name="connsiteY1" fmla="*/ 1508441 h 3132363"/>
              <a:gd name="connsiteX2" fmla="*/ 9144001 w 9144001"/>
              <a:gd name="connsiteY2" fmla="*/ 3132363 h 3132363"/>
              <a:gd name="connsiteX3" fmla="*/ 0 w 9144001"/>
              <a:gd name="connsiteY3" fmla="*/ 3132363 h 3132363"/>
              <a:gd name="connsiteX4" fmla="*/ 0 w 9144001"/>
              <a:gd name="connsiteY4" fmla="*/ 1508441 h 3132363"/>
              <a:gd name="connsiteX0" fmla="*/ 0 w 9144001"/>
              <a:gd name="connsiteY0" fmla="*/ 1569794 h 3193716"/>
              <a:gd name="connsiteX1" fmla="*/ 9144001 w 9144001"/>
              <a:gd name="connsiteY1" fmla="*/ 1569794 h 3193716"/>
              <a:gd name="connsiteX2" fmla="*/ 9144001 w 9144001"/>
              <a:gd name="connsiteY2" fmla="*/ 3193716 h 3193716"/>
              <a:gd name="connsiteX3" fmla="*/ 0 w 9144001"/>
              <a:gd name="connsiteY3" fmla="*/ 3193716 h 3193716"/>
              <a:gd name="connsiteX4" fmla="*/ 0 w 9144001"/>
              <a:gd name="connsiteY4" fmla="*/ 1569794 h 3193716"/>
              <a:gd name="connsiteX0" fmla="*/ 0 w 9144001"/>
              <a:gd name="connsiteY0" fmla="*/ 1587570 h 3211492"/>
              <a:gd name="connsiteX1" fmla="*/ 9144001 w 9144001"/>
              <a:gd name="connsiteY1" fmla="*/ 1587570 h 3211492"/>
              <a:gd name="connsiteX2" fmla="*/ 9144001 w 9144001"/>
              <a:gd name="connsiteY2" fmla="*/ 3211492 h 3211492"/>
              <a:gd name="connsiteX3" fmla="*/ 0 w 9144001"/>
              <a:gd name="connsiteY3" fmla="*/ 3211492 h 3211492"/>
              <a:gd name="connsiteX4" fmla="*/ 0 w 9144001"/>
              <a:gd name="connsiteY4" fmla="*/ 1587570 h 3211492"/>
              <a:gd name="connsiteX0" fmla="*/ 0 w 9144001"/>
              <a:gd name="connsiteY0" fmla="*/ 1601749 h 3225671"/>
              <a:gd name="connsiteX1" fmla="*/ 9144001 w 9144001"/>
              <a:gd name="connsiteY1" fmla="*/ 1601749 h 3225671"/>
              <a:gd name="connsiteX2" fmla="*/ 9144001 w 9144001"/>
              <a:gd name="connsiteY2" fmla="*/ 3225671 h 3225671"/>
              <a:gd name="connsiteX3" fmla="*/ 0 w 9144001"/>
              <a:gd name="connsiteY3" fmla="*/ 3225671 h 3225671"/>
              <a:gd name="connsiteX4" fmla="*/ 0 w 9144001"/>
              <a:gd name="connsiteY4" fmla="*/ 1601749 h 3225671"/>
              <a:gd name="connsiteX0" fmla="*/ 0 w 9144001"/>
              <a:gd name="connsiteY0" fmla="*/ 1569907 h 3193829"/>
              <a:gd name="connsiteX1" fmla="*/ 9144001 w 9144001"/>
              <a:gd name="connsiteY1" fmla="*/ 1569907 h 3193829"/>
              <a:gd name="connsiteX2" fmla="*/ 9144001 w 9144001"/>
              <a:gd name="connsiteY2" fmla="*/ 3193829 h 3193829"/>
              <a:gd name="connsiteX3" fmla="*/ 0 w 9144001"/>
              <a:gd name="connsiteY3" fmla="*/ 3193829 h 3193829"/>
              <a:gd name="connsiteX4" fmla="*/ 0 w 9144001"/>
              <a:gd name="connsiteY4" fmla="*/ 1569907 h 3193829"/>
              <a:gd name="connsiteX0" fmla="*/ 0 w 9144001"/>
              <a:gd name="connsiteY0" fmla="*/ 1598836 h 3222758"/>
              <a:gd name="connsiteX1" fmla="*/ 9144001 w 9144001"/>
              <a:gd name="connsiteY1" fmla="*/ 1598836 h 3222758"/>
              <a:gd name="connsiteX2" fmla="*/ 9144001 w 9144001"/>
              <a:gd name="connsiteY2" fmla="*/ 3222758 h 3222758"/>
              <a:gd name="connsiteX3" fmla="*/ 0 w 9144001"/>
              <a:gd name="connsiteY3" fmla="*/ 3222758 h 3222758"/>
              <a:gd name="connsiteX4" fmla="*/ 0 w 9144001"/>
              <a:gd name="connsiteY4" fmla="*/ 1598836 h 3222758"/>
              <a:gd name="connsiteX0" fmla="*/ 0 w 9144001"/>
              <a:gd name="connsiteY0" fmla="*/ 1625232 h 3249154"/>
              <a:gd name="connsiteX1" fmla="*/ 9144001 w 9144001"/>
              <a:gd name="connsiteY1" fmla="*/ 1625232 h 3249154"/>
              <a:gd name="connsiteX2" fmla="*/ 9144001 w 9144001"/>
              <a:gd name="connsiteY2" fmla="*/ 3249154 h 3249154"/>
              <a:gd name="connsiteX3" fmla="*/ 0 w 9144001"/>
              <a:gd name="connsiteY3" fmla="*/ 3249154 h 3249154"/>
              <a:gd name="connsiteX4" fmla="*/ 0 w 9144001"/>
              <a:gd name="connsiteY4" fmla="*/ 1625232 h 3249154"/>
              <a:gd name="connsiteX0" fmla="*/ 0 w 9144001"/>
              <a:gd name="connsiteY0" fmla="*/ 1587134 h 3211056"/>
              <a:gd name="connsiteX1" fmla="*/ 9144001 w 9144001"/>
              <a:gd name="connsiteY1" fmla="*/ 1587134 h 3211056"/>
              <a:gd name="connsiteX2" fmla="*/ 9144001 w 9144001"/>
              <a:gd name="connsiteY2" fmla="*/ 3211056 h 3211056"/>
              <a:gd name="connsiteX3" fmla="*/ 0 w 9144001"/>
              <a:gd name="connsiteY3" fmla="*/ 3211056 h 3211056"/>
              <a:gd name="connsiteX4" fmla="*/ 0 w 9144001"/>
              <a:gd name="connsiteY4" fmla="*/ 1587134 h 3211056"/>
              <a:gd name="connsiteX0" fmla="*/ 0 w 9144001"/>
              <a:gd name="connsiteY0" fmla="*/ 1576790 h 3200712"/>
              <a:gd name="connsiteX1" fmla="*/ 9144001 w 9144001"/>
              <a:gd name="connsiteY1" fmla="*/ 1576790 h 3200712"/>
              <a:gd name="connsiteX2" fmla="*/ 9144001 w 9144001"/>
              <a:gd name="connsiteY2" fmla="*/ 3200712 h 3200712"/>
              <a:gd name="connsiteX3" fmla="*/ 0 w 9144001"/>
              <a:gd name="connsiteY3" fmla="*/ 3200712 h 3200712"/>
              <a:gd name="connsiteX4" fmla="*/ 0 w 9144001"/>
              <a:gd name="connsiteY4" fmla="*/ 1576790 h 3200712"/>
              <a:gd name="connsiteX0" fmla="*/ 0 w 9144001"/>
              <a:gd name="connsiteY0" fmla="*/ 1569906 h 3193828"/>
              <a:gd name="connsiteX1" fmla="*/ 9144001 w 9144001"/>
              <a:gd name="connsiteY1" fmla="*/ 1569906 h 3193828"/>
              <a:gd name="connsiteX2" fmla="*/ 9144001 w 9144001"/>
              <a:gd name="connsiteY2" fmla="*/ 3193828 h 3193828"/>
              <a:gd name="connsiteX3" fmla="*/ 0 w 9144001"/>
              <a:gd name="connsiteY3" fmla="*/ 3193828 h 3193828"/>
              <a:gd name="connsiteX4" fmla="*/ 0 w 9144001"/>
              <a:gd name="connsiteY4" fmla="*/ 1569906 h 3193828"/>
              <a:gd name="connsiteX0" fmla="*/ 0 w 9144001"/>
              <a:gd name="connsiteY0" fmla="*/ 1547983 h 3221219"/>
              <a:gd name="connsiteX1" fmla="*/ 9144001 w 9144001"/>
              <a:gd name="connsiteY1" fmla="*/ 1597297 h 3221219"/>
              <a:gd name="connsiteX2" fmla="*/ 9144001 w 9144001"/>
              <a:gd name="connsiteY2" fmla="*/ 3221219 h 3221219"/>
              <a:gd name="connsiteX3" fmla="*/ 0 w 9144001"/>
              <a:gd name="connsiteY3" fmla="*/ 3221219 h 3221219"/>
              <a:gd name="connsiteX4" fmla="*/ 0 w 9144001"/>
              <a:gd name="connsiteY4" fmla="*/ 1547983 h 3221219"/>
              <a:gd name="connsiteX0" fmla="*/ 0 w 9144001"/>
              <a:gd name="connsiteY0" fmla="*/ 1513373 h 3186609"/>
              <a:gd name="connsiteX1" fmla="*/ 9144001 w 9144001"/>
              <a:gd name="connsiteY1" fmla="*/ 1562687 h 3186609"/>
              <a:gd name="connsiteX2" fmla="*/ 9144001 w 9144001"/>
              <a:gd name="connsiteY2" fmla="*/ 3186609 h 3186609"/>
              <a:gd name="connsiteX3" fmla="*/ 0 w 9144001"/>
              <a:gd name="connsiteY3" fmla="*/ 3186609 h 3186609"/>
              <a:gd name="connsiteX4" fmla="*/ 0 w 9144001"/>
              <a:gd name="connsiteY4" fmla="*/ 1513373 h 3186609"/>
              <a:gd name="connsiteX0" fmla="*/ 0 w 9144001"/>
              <a:gd name="connsiteY0" fmla="*/ 1558284 h 3231520"/>
              <a:gd name="connsiteX1" fmla="*/ 9144001 w 9144001"/>
              <a:gd name="connsiteY1" fmla="*/ 1508969 h 3231520"/>
              <a:gd name="connsiteX2" fmla="*/ 9144001 w 9144001"/>
              <a:gd name="connsiteY2" fmla="*/ 3231520 h 3231520"/>
              <a:gd name="connsiteX3" fmla="*/ 0 w 9144001"/>
              <a:gd name="connsiteY3" fmla="*/ 3231520 h 3231520"/>
              <a:gd name="connsiteX4" fmla="*/ 0 w 9144001"/>
              <a:gd name="connsiteY4" fmla="*/ 1558284 h 3231520"/>
              <a:gd name="connsiteX0" fmla="*/ 0 w 9144001"/>
              <a:gd name="connsiteY0" fmla="*/ 1514779 h 3188015"/>
              <a:gd name="connsiteX1" fmla="*/ 9144001 w 9144001"/>
              <a:gd name="connsiteY1" fmla="*/ 1465464 h 3188015"/>
              <a:gd name="connsiteX2" fmla="*/ 9144001 w 9144001"/>
              <a:gd name="connsiteY2" fmla="*/ 3188015 h 3188015"/>
              <a:gd name="connsiteX3" fmla="*/ 0 w 9144001"/>
              <a:gd name="connsiteY3" fmla="*/ 3188015 h 3188015"/>
              <a:gd name="connsiteX4" fmla="*/ 0 w 9144001"/>
              <a:gd name="connsiteY4" fmla="*/ 1514779 h 3188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1" h="3188015">
                <a:moveTo>
                  <a:pt x="0" y="1514779"/>
                </a:moveTo>
                <a:cubicBezTo>
                  <a:pt x="3346967" y="-771184"/>
                  <a:pt x="6343088" y="-205543"/>
                  <a:pt x="9144001" y="1465464"/>
                </a:cubicBezTo>
                <a:lnTo>
                  <a:pt x="9144001" y="3188015"/>
                </a:lnTo>
                <a:lnTo>
                  <a:pt x="0" y="3188015"/>
                </a:lnTo>
                <a:lnTo>
                  <a:pt x="0" y="151477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Freeform 5"/>
          <p:cNvSpPr/>
          <p:nvPr userDrawn="1"/>
        </p:nvSpPr>
        <p:spPr>
          <a:xfrm>
            <a:off x="-32411" y="1811489"/>
            <a:ext cx="9206391" cy="1551143"/>
          </a:xfrm>
          <a:custGeom>
            <a:avLst/>
            <a:gdLst>
              <a:gd name="connsiteX0" fmla="*/ 0 w 9152626"/>
              <a:gd name="connsiteY0" fmla="*/ 25879 h 25879"/>
              <a:gd name="connsiteX1" fmla="*/ 9152626 w 9152626"/>
              <a:gd name="connsiteY1" fmla="*/ 0 h 25879"/>
              <a:gd name="connsiteX0" fmla="*/ 0 w 9152626"/>
              <a:gd name="connsiteY0" fmla="*/ 1369701 h 1369701"/>
              <a:gd name="connsiteX1" fmla="*/ 9152626 w 9152626"/>
              <a:gd name="connsiteY1" fmla="*/ 1343822 h 1369701"/>
              <a:gd name="connsiteX0" fmla="*/ 0 w 9152626"/>
              <a:gd name="connsiteY0" fmla="*/ 1686391 h 1686391"/>
              <a:gd name="connsiteX1" fmla="*/ 9152626 w 9152626"/>
              <a:gd name="connsiteY1" fmla="*/ 1660512 h 1686391"/>
              <a:gd name="connsiteX0" fmla="*/ 0 w 9152626"/>
              <a:gd name="connsiteY0" fmla="*/ 1531416 h 1531416"/>
              <a:gd name="connsiteX1" fmla="*/ 9152626 w 9152626"/>
              <a:gd name="connsiteY1" fmla="*/ 1505537 h 1531416"/>
              <a:gd name="connsiteX0" fmla="*/ 0 w 9152626"/>
              <a:gd name="connsiteY0" fmla="*/ 1611986 h 1611986"/>
              <a:gd name="connsiteX1" fmla="*/ 9152626 w 9152626"/>
              <a:gd name="connsiteY1" fmla="*/ 1586107 h 1611986"/>
              <a:gd name="connsiteX0" fmla="*/ 0 w 9152626"/>
              <a:gd name="connsiteY0" fmla="*/ 1536682 h 1536682"/>
              <a:gd name="connsiteX1" fmla="*/ 9152626 w 9152626"/>
              <a:gd name="connsiteY1" fmla="*/ 1510803 h 1536682"/>
              <a:gd name="connsiteX0" fmla="*/ 0 w 9152626"/>
              <a:gd name="connsiteY0" fmla="*/ 1585062 h 1585062"/>
              <a:gd name="connsiteX1" fmla="*/ 9152626 w 9152626"/>
              <a:gd name="connsiteY1" fmla="*/ 1559183 h 1585062"/>
              <a:gd name="connsiteX0" fmla="*/ 0 w 9152626"/>
              <a:gd name="connsiteY0" fmla="*/ 1579305 h 1579305"/>
              <a:gd name="connsiteX1" fmla="*/ 9152626 w 9152626"/>
              <a:gd name="connsiteY1" fmla="*/ 1553426 h 1579305"/>
              <a:gd name="connsiteX0" fmla="*/ 0 w 9152626"/>
              <a:gd name="connsiteY0" fmla="*/ 1551143 h 1551143"/>
              <a:gd name="connsiteX1" fmla="*/ 9152626 w 9152626"/>
              <a:gd name="connsiteY1" fmla="*/ 1525264 h 1551143"/>
            </a:gdLst>
            <a:ahLst/>
            <a:cxnLst>
              <a:cxn ang="0">
                <a:pos x="connsiteX0" y="connsiteY0"/>
              </a:cxn>
              <a:cxn ang="0">
                <a:pos x="connsiteX1" y="connsiteY1"/>
              </a:cxn>
            </a:cxnLst>
            <a:rect l="l" t="t" r="r" b="b"/>
            <a:pathLst>
              <a:path w="9152626" h="1551143">
                <a:moveTo>
                  <a:pt x="0" y="1551143"/>
                </a:moveTo>
                <a:cubicBezTo>
                  <a:pt x="3378679" y="-907387"/>
                  <a:pt x="6800490" y="-79250"/>
                  <a:pt x="9152626" y="1525264"/>
                </a:cubicBezTo>
              </a:path>
            </a:pathLst>
          </a:custGeom>
          <a:ln w="635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9" name="Text Placeholder 1">
            <a:extLst>
              <a:ext uri="{FF2B5EF4-FFF2-40B4-BE49-F238E27FC236}">
                <a16:creationId xmlns:a16="http://schemas.microsoft.com/office/drawing/2014/main" id="{9E9CB1C7-B20E-45E9-99BF-5168D6E904EA}"/>
              </a:ext>
            </a:extLst>
          </p:cNvPr>
          <p:cNvSpPr>
            <a:spLocks noGrp="1"/>
          </p:cNvSpPr>
          <p:nvPr>
            <p:ph type="body" sz="quarter" idx="11" hasCustomPrompt="1"/>
          </p:nvPr>
        </p:nvSpPr>
        <p:spPr>
          <a:xfrm>
            <a:off x="1997968" y="1059582"/>
            <a:ext cx="5148064" cy="576064"/>
          </a:xfrm>
          <a:prstGeom prst="rect">
            <a:avLst/>
          </a:prstGeom>
        </p:spPr>
        <p:txBody>
          <a:bodyPr anchor="ctr"/>
          <a:lstStyle>
            <a:lvl1pPr marL="0" indent="0" algn="ctr">
              <a:buFontTx/>
              <a:buNone/>
              <a:defRPr sz="3600" b="1">
                <a:solidFill>
                  <a:schemeClr val="tx1">
                    <a:lumMod val="75000"/>
                    <a:lumOff val="25000"/>
                  </a:schemeClr>
                </a:solidFill>
                <a:latin typeface="+mj-lt"/>
                <a:cs typeface="Arial" pitchFamily="34" charset="0"/>
              </a:defRPr>
            </a:lvl1pPr>
          </a:lstStyle>
          <a:p>
            <a:pPr marL="0" indent="0" algn="ctr">
              <a:buNone/>
            </a:pPr>
            <a:r>
              <a:rPr lang="en-US" altLang="ko-KR" sz="3200" b="1" dirty="0">
                <a:solidFill>
                  <a:schemeClr val="tx1">
                    <a:lumMod val="75000"/>
                    <a:lumOff val="25000"/>
                  </a:schemeClr>
                </a:solidFill>
                <a:latin typeface="+mj-lt"/>
                <a:cs typeface="Arial" pitchFamily="34" charset="0"/>
              </a:rPr>
              <a:t>Welcome!!</a:t>
            </a:r>
            <a:endParaRPr lang="ko-KR" altLang="en-US" sz="3200" b="1" dirty="0">
              <a:solidFill>
                <a:schemeClr val="tx1">
                  <a:lumMod val="75000"/>
                  <a:lumOff val="25000"/>
                </a:schemeClr>
              </a:solidFill>
              <a:latin typeface="+mj-lt"/>
              <a:cs typeface="Arial" pitchFamily="34" charset="0"/>
            </a:endParaRPr>
          </a:p>
        </p:txBody>
      </p:sp>
      <p:sp>
        <p:nvSpPr>
          <p:cNvPr id="10" name="그림 개체 틀 9">
            <a:extLst>
              <a:ext uri="{FF2B5EF4-FFF2-40B4-BE49-F238E27FC236}">
                <a16:creationId xmlns:a16="http://schemas.microsoft.com/office/drawing/2014/main" id="{CD46BF13-6E05-4054-B2FE-E9511EDC0302}"/>
              </a:ext>
            </a:extLst>
          </p:cNvPr>
          <p:cNvSpPr>
            <a:spLocks noGrp="1"/>
          </p:cNvSpPr>
          <p:nvPr>
            <p:ph type="pic" idx="1" hasCustomPrompt="1"/>
          </p:nvPr>
        </p:nvSpPr>
        <p:spPr>
          <a:xfrm>
            <a:off x="0" y="1812889"/>
            <a:ext cx="9144000" cy="3350797"/>
          </a:xfrm>
          <a:custGeom>
            <a:avLst/>
            <a:gdLst>
              <a:gd name="connsiteX0" fmla="*/ 4490714 w 9144000"/>
              <a:gd name="connsiteY0" fmla="*/ 8 h 3350797"/>
              <a:gd name="connsiteX1" fmla="*/ 8897497 w 9144000"/>
              <a:gd name="connsiteY1" fmla="*/ 1631288 h 3350797"/>
              <a:gd name="connsiteX2" fmla="*/ 9144000 w 9144000"/>
              <a:gd name="connsiteY2" fmla="*/ 1825035 h 3350797"/>
              <a:gd name="connsiteX3" fmla="*/ 9144000 w 9144000"/>
              <a:gd name="connsiteY3" fmla="*/ 2662245 h 3350797"/>
              <a:gd name="connsiteX4" fmla="*/ 9141332 w 9144000"/>
              <a:gd name="connsiteY4" fmla="*/ 2958113 h 3350797"/>
              <a:gd name="connsiteX5" fmla="*/ 9140604 w 9144000"/>
              <a:gd name="connsiteY5" fmla="*/ 3149921 h 3350797"/>
              <a:gd name="connsiteX6" fmla="*/ 9140998 w 9144000"/>
              <a:gd name="connsiteY6" fmla="*/ 3350797 h 3350797"/>
              <a:gd name="connsiteX7" fmla="*/ 0 w 9144000"/>
              <a:gd name="connsiteY7" fmla="*/ 3350797 h 3350797"/>
              <a:gd name="connsiteX8" fmla="*/ 0 w 9144000"/>
              <a:gd name="connsiteY8" fmla="*/ 1766508 h 3350797"/>
              <a:gd name="connsiteX9" fmla="*/ 290022 w 9144000"/>
              <a:gd name="connsiteY9" fmla="*/ 1538857 h 3350797"/>
              <a:gd name="connsiteX10" fmla="*/ 4490714 w 9144000"/>
              <a:gd name="connsiteY10" fmla="*/ 8 h 3350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4000" h="3350797">
                <a:moveTo>
                  <a:pt x="4490714" y="8"/>
                </a:moveTo>
                <a:cubicBezTo>
                  <a:pt x="6053839" y="-2490"/>
                  <a:pt x="7550369" y="605730"/>
                  <a:pt x="8897497" y="1631288"/>
                </a:cubicBezTo>
                <a:lnTo>
                  <a:pt x="9144000" y="1825035"/>
                </a:lnTo>
                <a:lnTo>
                  <a:pt x="9144000" y="2662245"/>
                </a:lnTo>
                <a:lnTo>
                  <a:pt x="9141332" y="2958113"/>
                </a:lnTo>
                <a:cubicBezTo>
                  <a:pt x="9140944" y="3020873"/>
                  <a:pt x="9140681" y="3084641"/>
                  <a:pt x="9140604" y="3149921"/>
                </a:cubicBezTo>
                <a:lnTo>
                  <a:pt x="9140998" y="3350797"/>
                </a:lnTo>
                <a:lnTo>
                  <a:pt x="0" y="3350797"/>
                </a:lnTo>
                <a:lnTo>
                  <a:pt x="0" y="1766508"/>
                </a:lnTo>
                <a:lnTo>
                  <a:pt x="290022" y="1538857"/>
                </a:lnTo>
                <a:cubicBezTo>
                  <a:pt x="1704257" y="471960"/>
                  <a:pt x="3122979" y="2194"/>
                  <a:pt x="4490714" y="8"/>
                </a:cubicBezTo>
                <a:close/>
              </a:path>
            </a:pathLst>
          </a:custGeom>
          <a:solidFill>
            <a:schemeClr val="bg1">
              <a:lumMod val="7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223280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Picture with Caption">
    <p:spTree>
      <p:nvGrpSpPr>
        <p:cNvPr id="1" name=""/>
        <p:cNvGrpSpPr/>
        <p:nvPr/>
      </p:nvGrpSpPr>
      <p:grpSpPr>
        <a:xfrm>
          <a:off x="0" y="0"/>
          <a:ext cx="0" cy="0"/>
          <a:chOff x="0" y="0"/>
          <a:chExt cx="0" cy="0"/>
        </a:xfrm>
      </p:grpSpPr>
      <p:sp>
        <p:nvSpPr>
          <p:cNvPr id="5" name="Rectangle 6"/>
          <p:cNvSpPr/>
          <p:nvPr userDrawn="1"/>
        </p:nvSpPr>
        <p:spPr>
          <a:xfrm rot="10800000">
            <a:off x="0" y="195487"/>
            <a:ext cx="9144001" cy="3193828"/>
          </a:xfrm>
          <a:custGeom>
            <a:avLst/>
            <a:gdLst>
              <a:gd name="connsiteX0" fmla="*/ 0 w 9144001"/>
              <a:gd name="connsiteY0" fmla="*/ 0 h 1623922"/>
              <a:gd name="connsiteX1" fmla="*/ 9144001 w 9144001"/>
              <a:gd name="connsiteY1" fmla="*/ 0 h 1623922"/>
              <a:gd name="connsiteX2" fmla="*/ 9144001 w 9144001"/>
              <a:gd name="connsiteY2" fmla="*/ 1623922 h 1623922"/>
              <a:gd name="connsiteX3" fmla="*/ 0 w 9144001"/>
              <a:gd name="connsiteY3" fmla="*/ 1623922 h 1623922"/>
              <a:gd name="connsiteX4" fmla="*/ 0 w 9144001"/>
              <a:gd name="connsiteY4" fmla="*/ 0 h 1623922"/>
              <a:gd name="connsiteX0" fmla="*/ 0 w 9144001"/>
              <a:gd name="connsiteY0" fmla="*/ 1292045 h 2915967"/>
              <a:gd name="connsiteX1" fmla="*/ 9144001 w 9144001"/>
              <a:gd name="connsiteY1" fmla="*/ 1292045 h 2915967"/>
              <a:gd name="connsiteX2" fmla="*/ 9144001 w 9144001"/>
              <a:gd name="connsiteY2" fmla="*/ 2915967 h 2915967"/>
              <a:gd name="connsiteX3" fmla="*/ 0 w 9144001"/>
              <a:gd name="connsiteY3" fmla="*/ 2915967 h 2915967"/>
              <a:gd name="connsiteX4" fmla="*/ 0 w 9144001"/>
              <a:gd name="connsiteY4" fmla="*/ 1292045 h 2915967"/>
              <a:gd name="connsiteX0" fmla="*/ 0 w 9144001"/>
              <a:gd name="connsiteY0" fmla="*/ 1661157 h 3285079"/>
              <a:gd name="connsiteX1" fmla="*/ 9144001 w 9144001"/>
              <a:gd name="connsiteY1" fmla="*/ 1661157 h 3285079"/>
              <a:gd name="connsiteX2" fmla="*/ 9144001 w 9144001"/>
              <a:gd name="connsiteY2" fmla="*/ 3285079 h 3285079"/>
              <a:gd name="connsiteX3" fmla="*/ 0 w 9144001"/>
              <a:gd name="connsiteY3" fmla="*/ 3285079 h 3285079"/>
              <a:gd name="connsiteX4" fmla="*/ 0 w 9144001"/>
              <a:gd name="connsiteY4" fmla="*/ 1661157 h 3285079"/>
              <a:gd name="connsiteX0" fmla="*/ 0 w 9144001"/>
              <a:gd name="connsiteY0" fmla="*/ 1530125 h 3154047"/>
              <a:gd name="connsiteX1" fmla="*/ 9144001 w 9144001"/>
              <a:gd name="connsiteY1" fmla="*/ 1530125 h 3154047"/>
              <a:gd name="connsiteX2" fmla="*/ 9144001 w 9144001"/>
              <a:gd name="connsiteY2" fmla="*/ 3154047 h 3154047"/>
              <a:gd name="connsiteX3" fmla="*/ 0 w 9144001"/>
              <a:gd name="connsiteY3" fmla="*/ 3154047 h 3154047"/>
              <a:gd name="connsiteX4" fmla="*/ 0 w 9144001"/>
              <a:gd name="connsiteY4" fmla="*/ 1530125 h 3154047"/>
              <a:gd name="connsiteX0" fmla="*/ 0 w 9144001"/>
              <a:gd name="connsiteY0" fmla="*/ 1486810 h 3110732"/>
              <a:gd name="connsiteX1" fmla="*/ 9144001 w 9144001"/>
              <a:gd name="connsiteY1" fmla="*/ 1486810 h 3110732"/>
              <a:gd name="connsiteX2" fmla="*/ 9144001 w 9144001"/>
              <a:gd name="connsiteY2" fmla="*/ 3110732 h 3110732"/>
              <a:gd name="connsiteX3" fmla="*/ 0 w 9144001"/>
              <a:gd name="connsiteY3" fmla="*/ 3110732 h 3110732"/>
              <a:gd name="connsiteX4" fmla="*/ 0 w 9144001"/>
              <a:gd name="connsiteY4" fmla="*/ 1486810 h 3110732"/>
              <a:gd name="connsiteX0" fmla="*/ 0 w 9144001"/>
              <a:gd name="connsiteY0" fmla="*/ 1508441 h 3132363"/>
              <a:gd name="connsiteX1" fmla="*/ 9144001 w 9144001"/>
              <a:gd name="connsiteY1" fmla="*/ 1508441 h 3132363"/>
              <a:gd name="connsiteX2" fmla="*/ 9144001 w 9144001"/>
              <a:gd name="connsiteY2" fmla="*/ 3132363 h 3132363"/>
              <a:gd name="connsiteX3" fmla="*/ 0 w 9144001"/>
              <a:gd name="connsiteY3" fmla="*/ 3132363 h 3132363"/>
              <a:gd name="connsiteX4" fmla="*/ 0 w 9144001"/>
              <a:gd name="connsiteY4" fmla="*/ 1508441 h 3132363"/>
              <a:gd name="connsiteX0" fmla="*/ 0 w 9144001"/>
              <a:gd name="connsiteY0" fmla="*/ 1569794 h 3193716"/>
              <a:gd name="connsiteX1" fmla="*/ 9144001 w 9144001"/>
              <a:gd name="connsiteY1" fmla="*/ 1569794 h 3193716"/>
              <a:gd name="connsiteX2" fmla="*/ 9144001 w 9144001"/>
              <a:gd name="connsiteY2" fmla="*/ 3193716 h 3193716"/>
              <a:gd name="connsiteX3" fmla="*/ 0 w 9144001"/>
              <a:gd name="connsiteY3" fmla="*/ 3193716 h 3193716"/>
              <a:gd name="connsiteX4" fmla="*/ 0 w 9144001"/>
              <a:gd name="connsiteY4" fmla="*/ 1569794 h 3193716"/>
              <a:gd name="connsiteX0" fmla="*/ 0 w 9144001"/>
              <a:gd name="connsiteY0" fmla="*/ 1587570 h 3211492"/>
              <a:gd name="connsiteX1" fmla="*/ 9144001 w 9144001"/>
              <a:gd name="connsiteY1" fmla="*/ 1587570 h 3211492"/>
              <a:gd name="connsiteX2" fmla="*/ 9144001 w 9144001"/>
              <a:gd name="connsiteY2" fmla="*/ 3211492 h 3211492"/>
              <a:gd name="connsiteX3" fmla="*/ 0 w 9144001"/>
              <a:gd name="connsiteY3" fmla="*/ 3211492 h 3211492"/>
              <a:gd name="connsiteX4" fmla="*/ 0 w 9144001"/>
              <a:gd name="connsiteY4" fmla="*/ 1587570 h 3211492"/>
              <a:gd name="connsiteX0" fmla="*/ 0 w 9144001"/>
              <a:gd name="connsiteY0" fmla="*/ 1601749 h 3225671"/>
              <a:gd name="connsiteX1" fmla="*/ 9144001 w 9144001"/>
              <a:gd name="connsiteY1" fmla="*/ 1601749 h 3225671"/>
              <a:gd name="connsiteX2" fmla="*/ 9144001 w 9144001"/>
              <a:gd name="connsiteY2" fmla="*/ 3225671 h 3225671"/>
              <a:gd name="connsiteX3" fmla="*/ 0 w 9144001"/>
              <a:gd name="connsiteY3" fmla="*/ 3225671 h 3225671"/>
              <a:gd name="connsiteX4" fmla="*/ 0 w 9144001"/>
              <a:gd name="connsiteY4" fmla="*/ 1601749 h 3225671"/>
              <a:gd name="connsiteX0" fmla="*/ 0 w 9144001"/>
              <a:gd name="connsiteY0" fmla="*/ 1569907 h 3193829"/>
              <a:gd name="connsiteX1" fmla="*/ 9144001 w 9144001"/>
              <a:gd name="connsiteY1" fmla="*/ 1569907 h 3193829"/>
              <a:gd name="connsiteX2" fmla="*/ 9144001 w 9144001"/>
              <a:gd name="connsiteY2" fmla="*/ 3193829 h 3193829"/>
              <a:gd name="connsiteX3" fmla="*/ 0 w 9144001"/>
              <a:gd name="connsiteY3" fmla="*/ 3193829 h 3193829"/>
              <a:gd name="connsiteX4" fmla="*/ 0 w 9144001"/>
              <a:gd name="connsiteY4" fmla="*/ 1569907 h 3193829"/>
              <a:gd name="connsiteX0" fmla="*/ 0 w 9144001"/>
              <a:gd name="connsiteY0" fmla="*/ 1598836 h 3222758"/>
              <a:gd name="connsiteX1" fmla="*/ 9144001 w 9144001"/>
              <a:gd name="connsiteY1" fmla="*/ 1598836 h 3222758"/>
              <a:gd name="connsiteX2" fmla="*/ 9144001 w 9144001"/>
              <a:gd name="connsiteY2" fmla="*/ 3222758 h 3222758"/>
              <a:gd name="connsiteX3" fmla="*/ 0 w 9144001"/>
              <a:gd name="connsiteY3" fmla="*/ 3222758 h 3222758"/>
              <a:gd name="connsiteX4" fmla="*/ 0 w 9144001"/>
              <a:gd name="connsiteY4" fmla="*/ 1598836 h 3222758"/>
              <a:gd name="connsiteX0" fmla="*/ 0 w 9144001"/>
              <a:gd name="connsiteY0" fmla="*/ 1625232 h 3249154"/>
              <a:gd name="connsiteX1" fmla="*/ 9144001 w 9144001"/>
              <a:gd name="connsiteY1" fmla="*/ 1625232 h 3249154"/>
              <a:gd name="connsiteX2" fmla="*/ 9144001 w 9144001"/>
              <a:gd name="connsiteY2" fmla="*/ 3249154 h 3249154"/>
              <a:gd name="connsiteX3" fmla="*/ 0 w 9144001"/>
              <a:gd name="connsiteY3" fmla="*/ 3249154 h 3249154"/>
              <a:gd name="connsiteX4" fmla="*/ 0 w 9144001"/>
              <a:gd name="connsiteY4" fmla="*/ 1625232 h 3249154"/>
              <a:gd name="connsiteX0" fmla="*/ 0 w 9144001"/>
              <a:gd name="connsiteY0" fmla="*/ 1587134 h 3211056"/>
              <a:gd name="connsiteX1" fmla="*/ 9144001 w 9144001"/>
              <a:gd name="connsiteY1" fmla="*/ 1587134 h 3211056"/>
              <a:gd name="connsiteX2" fmla="*/ 9144001 w 9144001"/>
              <a:gd name="connsiteY2" fmla="*/ 3211056 h 3211056"/>
              <a:gd name="connsiteX3" fmla="*/ 0 w 9144001"/>
              <a:gd name="connsiteY3" fmla="*/ 3211056 h 3211056"/>
              <a:gd name="connsiteX4" fmla="*/ 0 w 9144001"/>
              <a:gd name="connsiteY4" fmla="*/ 1587134 h 3211056"/>
              <a:gd name="connsiteX0" fmla="*/ 0 w 9144001"/>
              <a:gd name="connsiteY0" fmla="*/ 1576790 h 3200712"/>
              <a:gd name="connsiteX1" fmla="*/ 9144001 w 9144001"/>
              <a:gd name="connsiteY1" fmla="*/ 1576790 h 3200712"/>
              <a:gd name="connsiteX2" fmla="*/ 9144001 w 9144001"/>
              <a:gd name="connsiteY2" fmla="*/ 3200712 h 3200712"/>
              <a:gd name="connsiteX3" fmla="*/ 0 w 9144001"/>
              <a:gd name="connsiteY3" fmla="*/ 3200712 h 3200712"/>
              <a:gd name="connsiteX4" fmla="*/ 0 w 9144001"/>
              <a:gd name="connsiteY4" fmla="*/ 1576790 h 3200712"/>
              <a:gd name="connsiteX0" fmla="*/ 0 w 9144001"/>
              <a:gd name="connsiteY0" fmla="*/ 1569906 h 3193828"/>
              <a:gd name="connsiteX1" fmla="*/ 9144001 w 9144001"/>
              <a:gd name="connsiteY1" fmla="*/ 1569906 h 3193828"/>
              <a:gd name="connsiteX2" fmla="*/ 9144001 w 9144001"/>
              <a:gd name="connsiteY2" fmla="*/ 3193828 h 3193828"/>
              <a:gd name="connsiteX3" fmla="*/ 0 w 9144001"/>
              <a:gd name="connsiteY3" fmla="*/ 3193828 h 3193828"/>
              <a:gd name="connsiteX4" fmla="*/ 0 w 9144001"/>
              <a:gd name="connsiteY4" fmla="*/ 1569906 h 3193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1" h="3193828">
                <a:moveTo>
                  <a:pt x="0" y="1569906"/>
                </a:moveTo>
                <a:cubicBezTo>
                  <a:pt x="3203276" y="-802358"/>
                  <a:pt x="6441059" y="-224389"/>
                  <a:pt x="9144001" y="1569906"/>
                </a:cubicBezTo>
                <a:lnTo>
                  <a:pt x="9144001" y="3193828"/>
                </a:lnTo>
                <a:lnTo>
                  <a:pt x="0" y="3193828"/>
                </a:lnTo>
                <a:lnTo>
                  <a:pt x="0" y="156990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8" name="Freeform 7"/>
          <p:cNvSpPr/>
          <p:nvPr userDrawn="1"/>
        </p:nvSpPr>
        <p:spPr>
          <a:xfrm rot="10800000">
            <a:off x="-25880" y="1815260"/>
            <a:ext cx="9169880" cy="1551143"/>
          </a:xfrm>
          <a:custGeom>
            <a:avLst/>
            <a:gdLst>
              <a:gd name="connsiteX0" fmla="*/ 0 w 9152626"/>
              <a:gd name="connsiteY0" fmla="*/ 25879 h 25879"/>
              <a:gd name="connsiteX1" fmla="*/ 9152626 w 9152626"/>
              <a:gd name="connsiteY1" fmla="*/ 0 h 25879"/>
              <a:gd name="connsiteX0" fmla="*/ 0 w 9152626"/>
              <a:gd name="connsiteY0" fmla="*/ 1369701 h 1369701"/>
              <a:gd name="connsiteX1" fmla="*/ 9152626 w 9152626"/>
              <a:gd name="connsiteY1" fmla="*/ 1343822 h 1369701"/>
              <a:gd name="connsiteX0" fmla="*/ 0 w 9152626"/>
              <a:gd name="connsiteY0" fmla="*/ 1686391 h 1686391"/>
              <a:gd name="connsiteX1" fmla="*/ 9152626 w 9152626"/>
              <a:gd name="connsiteY1" fmla="*/ 1660512 h 1686391"/>
              <a:gd name="connsiteX0" fmla="*/ 0 w 9152626"/>
              <a:gd name="connsiteY0" fmla="*/ 1531416 h 1531416"/>
              <a:gd name="connsiteX1" fmla="*/ 9152626 w 9152626"/>
              <a:gd name="connsiteY1" fmla="*/ 1505537 h 1531416"/>
              <a:gd name="connsiteX0" fmla="*/ 0 w 9152626"/>
              <a:gd name="connsiteY0" fmla="*/ 1611986 h 1611986"/>
              <a:gd name="connsiteX1" fmla="*/ 9152626 w 9152626"/>
              <a:gd name="connsiteY1" fmla="*/ 1586107 h 1611986"/>
              <a:gd name="connsiteX0" fmla="*/ 0 w 9152626"/>
              <a:gd name="connsiteY0" fmla="*/ 1536682 h 1536682"/>
              <a:gd name="connsiteX1" fmla="*/ 9152626 w 9152626"/>
              <a:gd name="connsiteY1" fmla="*/ 1510803 h 1536682"/>
              <a:gd name="connsiteX0" fmla="*/ 0 w 9152626"/>
              <a:gd name="connsiteY0" fmla="*/ 1585062 h 1585062"/>
              <a:gd name="connsiteX1" fmla="*/ 9152626 w 9152626"/>
              <a:gd name="connsiteY1" fmla="*/ 1559183 h 1585062"/>
              <a:gd name="connsiteX0" fmla="*/ 0 w 9152626"/>
              <a:gd name="connsiteY0" fmla="*/ 1579305 h 1579305"/>
              <a:gd name="connsiteX1" fmla="*/ 9152626 w 9152626"/>
              <a:gd name="connsiteY1" fmla="*/ 1553426 h 1579305"/>
              <a:gd name="connsiteX0" fmla="*/ 0 w 9152626"/>
              <a:gd name="connsiteY0" fmla="*/ 1551143 h 1551143"/>
              <a:gd name="connsiteX1" fmla="*/ 9152626 w 9152626"/>
              <a:gd name="connsiteY1" fmla="*/ 1525264 h 1551143"/>
            </a:gdLst>
            <a:ahLst/>
            <a:cxnLst>
              <a:cxn ang="0">
                <a:pos x="connsiteX0" y="connsiteY0"/>
              </a:cxn>
              <a:cxn ang="0">
                <a:pos x="connsiteX1" y="connsiteY1"/>
              </a:cxn>
            </a:cxnLst>
            <a:rect l="l" t="t" r="r" b="b"/>
            <a:pathLst>
              <a:path w="9152626" h="1551143">
                <a:moveTo>
                  <a:pt x="0" y="1551143"/>
                </a:moveTo>
                <a:cubicBezTo>
                  <a:pt x="3378679" y="-907387"/>
                  <a:pt x="6800490" y="-79250"/>
                  <a:pt x="9152626" y="1525264"/>
                </a:cubicBezTo>
              </a:path>
            </a:pathLst>
          </a:custGeom>
          <a:ln w="635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sp>
        <p:nvSpPr>
          <p:cNvPr id="6" name="Text Placeholder 1"/>
          <p:cNvSpPr>
            <a:spLocks noGrp="1"/>
          </p:cNvSpPr>
          <p:nvPr>
            <p:ph type="body" sz="quarter" idx="10" hasCustomPrompt="1"/>
          </p:nvPr>
        </p:nvSpPr>
        <p:spPr>
          <a:xfrm>
            <a:off x="2001657" y="3407728"/>
            <a:ext cx="5148064" cy="576064"/>
          </a:xfrm>
          <a:prstGeom prst="rect">
            <a:avLst/>
          </a:prstGeom>
        </p:spPr>
        <p:txBody>
          <a:bodyPr anchor="ctr"/>
          <a:lstStyle>
            <a:lvl1pPr marL="0" indent="0" algn="ctr">
              <a:buFontTx/>
              <a:buNone/>
              <a:defRPr b="1">
                <a:solidFill>
                  <a:schemeClr val="tx1">
                    <a:lumMod val="75000"/>
                    <a:lumOff val="25000"/>
                  </a:schemeClr>
                </a:solidFill>
                <a:latin typeface="+mj-lt"/>
                <a:cs typeface="Arial" pitchFamily="34" charset="0"/>
              </a:defRPr>
            </a:lvl1pPr>
          </a:lstStyle>
          <a:p>
            <a:r>
              <a:rPr lang="en-US" altLang="ko-KR" dirty="0"/>
              <a:t>Thank you</a:t>
            </a:r>
            <a:endParaRPr lang="ko-KR" altLang="en-US" dirty="0"/>
          </a:p>
        </p:txBody>
      </p:sp>
      <p:sp>
        <p:nvSpPr>
          <p:cNvPr id="7" name="Text Placeholder 2"/>
          <p:cNvSpPr>
            <a:spLocks noGrp="1"/>
          </p:cNvSpPr>
          <p:nvPr>
            <p:ph type="body" sz="quarter" idx="11" hasCustomPrompt="1"/>
          </p:nvPr>
        </p:nvSpPr>
        <p:spPr>
          <a:xfrm>
            <a:off x="2001657" y="3983792"/>
            <a:ext cx="5148064" cy="216000"/>
          </a:xfrm>
          <a:prstGeom prst="rect">
            <a:avLst/>
          </a:prstGeom>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11" name="그림 개체 틀 10">
            <a:extLst>
              <a:ext uri="{FF2B5EF4-FFF2-40B4-BE49-F238E27FC236}">
                <a16:creationId xmlns:a16="http://schemas.microsoft.com/office/drawing/2014/main" id="{34FF424B-BE2F-4986-AD58-138B7315C314}"/>
              </a:ext>
            </a:extLst>
          </p:cNvPr>
          <p:cNvSpPr>
            <a:spLocks noGrp="1"/>
          </p:cNvSpPr>
          <p:nvPr>
            <p:ph type="pic" idx="12" hasCustomPrompt="1"/>
          </p:nvPr>
        </p:nvSpPr>
        <p:spPr>
          <a:xfrm>
            <a:off x="0" y="1"/>
            <a:ext cx="9159746" cy="3373377"/>
          </a:xfrm>
          <a:custGeom>
            <a:avLst/>
            <a:gdLst>
              <a:gd name="connsiteX0" fmla="*/ 0 w 9159746"/>
              <a:gd name="connsiteY0" fmla="*/ 0 h 3373377"/>
              <a:gd name="connsiteX1" fmla="*/ 9151194 w 9159746"/>
              <a:gd name="connsiteY1" fmla="*/ 0 h 3373377"/>
              <a:gd name="connsiteX2" fmla="*/ 9152198 w 9159746"/>
              <a:gd name="connsiteY2" fmla="*/ 169697 h 3373377"/>
              <a:gd name="connsiteX3" fmla="*/ 9159746 w 9159746"/>
              <a:gd name="connsiteY3" fmla="*/ 1559602 h 3373377"/>
              <a:gd name="connsiteX4" fmla="*/ 302415 w 9159746"/>
              <a:gd name="connsiteY4" fmla="*/ 1784341 h 3373377"/>
              <a:gd name="connsiteX5" fmla="*/ 0 w 9159746"/>
              <a:gd name="connsiteY5" fmla="*/ 1560400 h 337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9746" h="3373377">
                <a:moveTo>
                  <a:pt x="0" y="0"/>
                </a:moveTo>
                <a:lnTo>
                  <a:pt x="9151194" y="0"/>
                </a:lnTo>
                <a:lnTo>
                  <a:pt x="9152198" y="169697"/>
                </a:lnTo>
                <a:cubicBezTo>
                  <a:pt x="9154714" y="610983"/>
                  <a:pt x="9157230" y="1151339"/>
                  <a:pt x="9159746" y="1559602"/>
                </a:cubicBezTo>
                <a:cubicBezTo>
                  <a:pt x="6302680" y="3659955"/>
                  <a:pt x="3656101" y="4189744"/>
                  <a:pt x="302415" y="1784341"/>
                </a:cubicBezTo>
                <a:lnTo>
                  <a:pt x="0" y="1560400"/>
                </a:lnTo>
                <a:close/>
              </a:path>
            </a:pathLst>
          </a:custGeom>
          <a:solidFill>
            <a:schemeClr val="bg1">
              <a:lumMod val="7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009564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2"/>
          <p:cNvSpPr>
            <a:spLocks noGrp="1"/>
          </p:cNvSpPr>
          <p:nvPr>
            <p:ph type="title"/>
          </p:nvPr>
        </p:nvSpPr>
        <p:spPr>
          <a:xfrm>
            <a:off x="107504" y="0"/>
            <a:ext cx="9036496" cy="884466"/>
          </a:xfrm>
          <a:prstGeom prst="rect">
            <a:avLst/>
          </a:prstGeom>
        </p:spPr>
        <p:txBody>
          <a:bodyPr anchor="ctr"/>
          <a:lstStyle>
            <a:lvl1pPr algn="l">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Tree>
    <p:extLst>
      <p:ext uri="{BB962C8B-B14F-4D97-AF65-F5344CB8AC3E}">
        <p14:creationId xmlns:p14="http://schemas.microsoft.com/office/powerpoint/2010/main" val="3984857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2"/>
          <p:cNvSpPr>
            <a:spLocks noGrp="1"/>
          </p:cNvSpPr>
          <p:nvPr>
            <p:ph type="title"/>
          </p:nvPr>
        </p:nvSpPr>
        <p:spPr>
          <a:xfrm>
            <a:off x="107504" y="0"/>
            <a:ext cx="9036496" cy="884466"/>
          </a:xfrm>
          <a:prstGeom prst="rect">
            <a:avLst/>
          </a:prstGeom>
        </p:spPr>
        <p:txBody>
          <a:bodyPr anchor="ctr"/>
          <a:lstStyle>
            <a:lvl1pPr algn="l">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Tree>
    <p:extLst>
      <p:ext uri="{BB962C8B-B14F-4D97-AF65-F5344CB8AC3E}">
        <p14:creationId xmlns:p14="http://schemas.microsoft.com/office/powerpoint/2010/main" val="254458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2"/>
          <p:cNvSpPr>
            <a:spLocks noGrp="1"/>
          </p:cNvSpPr>
          <p:nvPr>
            <p:ph type="title"/>
          </p:nvPr>
        </p:nvSpPr>
        <p:spPr>
          <a:xfrm>
            <a:off x="1619672" y="0"/>
            <a:ext cx="7524328" cy="884466"/>
          </a:xfrm>
          <a:prstGeom prst="rect">
            <a:avLst/>
          </a:prstGeom>
        </p:spPr>
        <p:txBody>
          <a:bodyPr anchor="ctr"/>
          <a:lstStyle>
            <a:lvl1pPr algn="l">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Tree>
    <p:extLst>
      <p:ext uri="{BB962C8B-B14F-4D97-AF65-F5344CB8AC3E}">
        <p14:creationId xmlns:p14="http://schemas.microsoft.com/office/powerpoint/2010/main" val="1467844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650184" y="1446919"/>
            <a:ext cx="1656000" cy="115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Title 2"/>
          <p:cNvSpPr>
            <a:spLocks noGrp="1"/>
          </p:cNvSpPr>
          <p:nvPr>
            <p:ph type="title"/>
          </p:nvPr>
        </p:nvSpPr>
        <p:spPr>
          <a:xfrm>
            <a:off x="107504" y="0"/>
            <a:ext cx="9036496" cy="884466"/>
          </a:xfrm>
          <a:prstGeom prst="rect">
            <a:avLst/>
          </a:prstGeom>
        </p:spPr>
        <p:txBody>
          <a:bodyPr anchor="ctr"/>
          <a:lstStyle>
            <a:lvl1pPr algn="l">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9" name="Picture Placeholder 2"/>
          <p:cNvSpPr>
            <a:spLocks noGrp="1"/>
          </p:cNvSpPr>
          <p:nvPr>
            <p:ph type="pic" idx="10" hasCustomPrompt="1"/>
          </p:nvPr>
        </p:nvSpPr>
        <p:spPr>
          <a:xfrm>
            <a:off x="650184" y="3082758"/>
            <a:ext cx="1656000" cy="115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 name="Rectangle 1"/>
          <p:cNvSpPr/>
          <p:nvPr userDrawn="1"/>
        </p:nvSpPr>
        <p:spPr>
          <a:xfrm>
            <a:off x="650184" y="2597347"/>
            <a:ext cx="1656000"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lumMod val="75000"/>
                  <a:lumOff val="25000"/>
                </a:schemeClr>
              </a:solidFill>
              <a:latin typeface="+mn-lt"/>
            </a:endParaRPr>
          </a:p>
        </p:txBody>
      </p:sp>
      <p:sp>
        <p:nvSpPr>
          <p:cNvPr id="10" name="Rectangle 9"/>
          <p:cNvSpPr/>
          <p:nvPr userDrawn="1"/>
        </p:nvSpPr>
        <p:spPr>
          <a:xfrm>
            <a:off x="650184" y="4234758"/>
            <a:ext cx="1656000" cy="36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lumMod val="75000"/>
                  <a:lumOff val="25000"/>
                </a:schemeClr>
              </a:solidFill>
              <a:latin typeface="+mn-lt"/>
            </a:endParaRPr>
          </a:p>
        </p:txBody>
      </p:sp>
      <p:sp>
        <p:nvSpPr>
          <p:cNvPr id="11" name="Picture Placeholder 2"/>
          <p:cNvSpPr>
            <a:spLocks noGrp="1"/>
          </p:cNvSpPr>
          <p:nvPr>
            <p:ph type="pic" idx="11" hasCustomPrompt="1"/>
          </p:nvPr>
        </p:nvSpPr>
        <p:spPr>
          <a:xfrm>
            <a:off x="4677950" y="1450687"/>
            <a:ext cx="1656000" cy="115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Picture Placeholder 2"/>
          <p:cNvSpPr>
            <a:spLocks noGrp="1"/>
          </p:cNvSpPr>
          <p:nvPr>
            <p:ph type="pic" idx="12" hasCustomPrompt="1"/>
          </p:nvPr>
        </p:nvSpPr>
        <p:spPr>
          <a:xfrm>
            <a:off x="4677950" y="3086526"/>
            <a:ext cx="1656000" cy="115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Rectangle 12"/>
          <p:cNvSpPr/>
          <p:nvPr userDrawn="1"/>
        </p:nvSpPr>
        <p:spPr>
          <a:xfrm>
            <a:off x="4677950" y="2601115"/>
            <a:ext cx="1656000"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lumMod val="75000"/>
                  <a:lumOff val="25000"/>
                </a:schemeClr>
              </a:solidFill>
              <a:latin typeface="+mn-lt"/>
            </a:endParaRPr>
          </a:p>
        </p:txBody>
      </p:sp>
      <p:sp>
        <p:nvSpPr>
          <p:cNvPr id="14" name="Rectangle 13"/>
          <p:cNvSpPr/>
          <p:nvPr userDrawn="1"/>
        </p:nvSpPr>
        <p:spPr>
          <a:xfrm>
            <a:off x="4677950" y="4238526"/>
            <a:ext cx="1656000" cy="360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lumMod val="75000"/>
                  <a:lumOff val="25000"/>
                </a:schemeClr>
              </a:solidFill>
              <a:latin typeface="+mn-lt"/>
            </a:endParaRPr>
          </a:p>
        </p:txBody>
      </p:sp>
    </p:spTree>
    <p:extLst>
      <p:ext uri="{BB962C8B-B14F-4D97-AF65-F5344CB8AC3E}">
        <p14:creationId xmlns:p14="http://schemas.microsoft.com/office/powerpoint/2010/main" val="574283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1255134"/>
            <a:ext cx="4572000" cy="332107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Title 2">
            <a:extLst>
              <a:ext uri="{FF2B5EF4-FFF2-40B4-BE49-F238E27FC236}">
                <a16:creationId xmlns:a16="http://schemas.microsoft.com/office/drawing/2014/main" id="{E62EAC56-5A2E-46B2-B8D9-375A807E3F65}"/>
              </a:ext>
            </a:extLst>
          </p:cNvPr>
          <p:cNvSpPr>
            <a:spLocks noGrp="1"/>
          </p:cNvSpPr>
          <p:nvPr>
            <p:ph type="title"/>
          </p:nvPr>
        </p:nvSpPr>
        <p:spPr>
          <a:xfrm>
            <a:off x="0" y="150594"/>
            <a:ext cx="9144000" cy="684000"/>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6" name="텍스트 개체 틀 2">
            <a:extLst>
              <a:ext uri="{FF2B5EF4-FFF2-40B4-BE49-F238E27FC236}">
                <a16:creationId xmlns:a16="http://schemas.microsoft.com/office/drawing/2014/main" id="{14844AF7-CCEE-4899-AEED-9D922F173586}"/>
              </a:ext>
            </a:extLst>
          </p:cNvPr>
          <p:cNvSpPr>
            <a:spLocks noGrp="1"/>
          </p:cNvSpPr>
          <p:nvPr>
            <p:ph type="body" sz="quarter" idx="41" hasCustomPrompt="1"/>
          </p:nvPr>
        </p:nvSpPr>
        <p:spPr>
          <a:xfrm>
            <a:off x="0" y="843558"/>
            <a:ext cx="9144000" cy="216024"/>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1200">
                <a:solidFill>
                  <a:schemeClr val="tx1">
                    <a:lumMod val="75000"/>
                    <a:lumOff val="2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3618635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4233" y="1365030"/>
            <a:ext cx="4567767" cy="19988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4576233" y="1365030"/>
            <a:ext cx="4567767" cy="19988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Title 2">
            <a:extLst>
              <a:ext uri="{FF2B5EF4-FFF2-40B4-BE49-F238E27FC236}">
                <a16:creationId xmlns:a16="http://schemas.microsoft.com/office/drawing/2014/main" id="{C292895B-CBD9-4745-8D30-91F49E9E1C2C}"/>
              </a:ext>
            </a:extLst>
          </p:cNvPr>
          <p:cNvSpPr>
            <a:spLocks noGrp="1"/>
          </p:cNvSpPr>
          <p:nvPr>
            <p:ph type="title"/>
          </p:nvPr>
        </p:nvSpPr>
        <p:spPr>
          <a:xfrm>
            <a:off x="0" y="150594"/>
            <a:ext cx="9144000" cy="684000"/>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6" name="텍스트 개체 틀 2">
            <a:extLst>
              <a:ext uri="{FF2B5EF4-FFF2-40B4-BE49-F238E27FC236}">
                <a16:creationId xmlns:a16="http://schemas.microsoft.com/office/drawing/2014/main" id="{A4041D5A-9284-440B-BB7E-072D9FB2DEF2}"/>
              </a:ext>
            </a:extLst>
          </p:cNvPr>
          <p:cNvSpPr>
            <a:spLocks noGrp="1"/>
          </p:cNvSpPr>
          <p:nvPr>
            <p:ph type="body" sz="quarter" idx="41" hasCustomPrompt="1"/>
          </p:nvPr>
        </p:nvSpPr>
        <p:spPr>
          <a:xfrm>
            <a:off x="0" y="843558"/>
            <a:ext cx="9144000" cy="216024"/>
          </a:xfrm>
          <a:prstGeom prst="rect">
            <a:avLst/>
          </a:prstGeom>
        </p:spPr>
        <p:txBody>
          <a:bodyPr anchor="ctr"/>
          <a:lstStyle>
            <a:lvl1pPr marL="0" marR="0" indent="0" algn="r" defTabSz="914400" rtl="0" eaLnBrk="1" fontAlgn="auto" latinLnBrk="1" hangingPunct="1">
              <a:lnSpc>
                <a:spcPct val="90000"/>
              </a:lnSpc>
              <a:spcBef>
                <a:spcPts val="1000"/>
              </a:spcBef>
              <a:spcAft>
                <a:spcPts val="0"/>
              </a:spcAft>
              <a:buClrTx/>
              <a:buSzTx/>
              <a:buFontTx/>
              <a:buNone/>
              <a:tabLst/>
              <a:defRPr sz="1200">
                <a:solidFill>
                  <a:schemeClr val="tx1">
                    <a:lumMod val="75000"/>
                    <a:lumOff val="2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6747576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6"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173561"/>
      </p:ext>
    </p:extLst>
  </p:cSld>
  <p:clrMap bg1="lt1" tx1="dk1" bg2="lt2" tx2="dk2" accent1="accent1" accent2="accent2" accent3="accent3" accent4="accent4" accent5="accent5" accent6="accent6" hlink="hlink" folHlink="folHlink"/>
  <p:sldLayoutIdLst>
    <p:sldLayoutId id="2147483678" r:id="rId1"/>
    <p:sldLayoutId id="2147483657" r:id="rId2"/>
    <p:sldLayoutId id="2147483675"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3554087"/>
      </p:ext>
    </p:extLst>
  </p:cSld>
  <p:clrMap bg1="lt1" tx1="dk1" bg2="lt2" tx2="dk2" accent1="accent1" accent2="accent2" accent3="accent3" accent4="accent4" accent5="accent5" accent6="accent6" hlink="hlink" folHlink="folHlink"/>
  <p:sldLayoutIdLst>
    <p:sldLayoutId id="2147483665" r:id="rId1"/>
    <p:sldLayoutId id="2147483649" r:id="rId2"/>
    <p:sldLayoutId id="2147483664" r:id="rId3"/>
    <p:sldLayoutId id="2147483666" r:id="rId4"/>
    <p:sldLayoutId id="2147483667" r:id="rId5"/>
    <p:sldLayoutId id="2147483668" r:id="rId6"/>
    <p:sldLayoutId id="2147483669" r:id="rId7"/>
    <p:sldLayoutId id="2147483670" r:id="rId8"/>
    <p:sldLayoutId id="2147483671" r:id="rId9"/>
    <p:sldLayoutId id="2147483672" r:id="rId10"/>
    <p:sldLayoutId id="2147483676" r:id="rId11"/>
    <p:sldLayoutId id="2147483673" r:id="rId12"/>
    <p:sldLayoutId id="2147483674" r:id="rId13"/>
    <p:sldLayoutId id="2147483679" r:id="rId14"/>
    <p:sldLayoutId id="2147483677"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565916"/>
      </p:ext>
    </p:extLst>
  </p:cSld>
  <p:clrMap bg1="lt1" tx1="dk1" bg2="lt2" tx2="dk2" accent1="accent1" accent2="accent2" accent3="accent3" accent4="accent4" accent5="accent5" accent6="accent6" hlink="hlink" folHlink="folHlink"/>
  <p:sldLayoutIdLst>
    <p:sldLayoutId id="2147483659"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 Id="rId6" Type="http://schemas.openxmlformats.org/officeDocument/2006/relationships/chart" Target="../charts/chart4.xml"/><Relationship Id="rId5" Type="http://schemas.openxmlformats.org/officeDocument/2006/relationships/image" Target="../media/image15.png"/><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텍스트 개체 틀 2">
            <a:extLst>
              <a:ext uri="{FF2B5EF4-FFF2-40B4-BE49-F238E27FC236}">
                <a16:creationId xmlns:a16="http://schemas.microsoft.com/office/drawing/2014/main" id="{27015DFC-F12C-4DBC-83B5-0BF4C6E04030}"/>
              </a:ext>
            </a:extLst>
          </p:cNvPr>
          <p:cNvSpPr>
            <a:spLocks noGrp="1"/>
          </p:cNvSpPr>
          <p:nvPr>
            <p:ph type="title"/>
          </p:nvPr>
        </p:nvSpPr>
        <p:spPr>
          <a:xfrm>
            <a:off x="5076496" y="3003958"/>
            <a:ext cx="3960000" cy="1008000"/>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1200">
                <a:solidFill>
                  <a:schemeClr val="tx1">
                    <a:lumMod val="75000"/>
                    <a:lumOff val="25000"/>
                  </a:schemeClr>
                </a:solidFill>
              </a:defRPr>
            </a:lvl1pPr>
          </a:lstStyle>
          <a:p>
            <a:pPr lvl="0" algn="r">
              <a:defRPr/>
            </a:pPr>
            <a:r>
              <a:rPr lang="en-US" altLang="ko-KR" sz="3600" dirty="0">
                <a:ea typeface="맑은 고딕" pitchFamily="50" charset="-127"/>
              </a:rPr>
              <a:t>ESTADÍSTICA Y PROBABILIDAD</a:t>
            </a:r>
            <a:endParaRPr lang="ko-KR" altLang="en-US" sz="3600" dirty="0"/>
          </a:p>
        </p:txBody>
      </p:sp>
      <p:sp>
        <p:nvSpPr>
          <p:cNvPr id="10" name="텍스트 개체 틀 2">
            <a:extLst>
              <a:ext uri="{FF2B5EF4-FFF2-40B4-BE49-F238E27FC236}">
                <a16:creationId xmlns:a16="http://schemas.microsoft.com/office/drawing/2014/main" id="{64054FCF-4CA7-4E3A-A4C0-7683AE608143}"/>
              </a:ext>
            </a:extLst>
          </p:cNvPr>
          <p:cNvSpPr>
            <a:spLocks noGrp="1"/>
          </p:cNvSpPr>
          <p:nvPr>
            <p:ph type="body" sz="quarter" idx="11"/>
          </p:nvPr>
        </p:nvSpPr>
        <p:spPr>
          <a:xfrm>
            <a:off x="5076494" y="4011958"/>
            <a:ext cx="3960001" cy="432000"/>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1200">
                <a:solidFill>
                  <a:schemeClr val="tx1">
                    <a:lumMod val="75000"/>
                    <a:lumOff val="25000"/>
                  </a:schemeClr>
                </a:solidFill>
              </a:defRPr>
            </a:lvl1pPr>
          </a:lstStyle>
          <a:p>
            <a:pPr algn="r">
              <a:spcBef>
                <a:spcPts val="0"/>
              </a:spcBef>
              <a:defRPr/>
            </a:pPr>
            <a:r>
              <a:rPr lang="en-US" altLang="ko-KR" dirty="0"/>
              <a:t>PROGRAMACIÓN EN R </a:t>
            </a:r>
            <a:endParaRPr lang="ko-KR" altLang="en-US" dirty="0"/>
          </a:p>
        </p:txBody>
      </p:sp>
      <p:sp>
        <p:nvSpPr>
          <p:cNvPr id="2" name="텍스트 개체 틀 2">
            <a:extLst>
              <a:ext uri="{FF2B5EF4-FFF2-40B4-BE49-F238E27FC236}">
                <a16:creationId xmlns:a16="http://schemas.microsoft.com/office/drawing/2014/main" id="{A4F34C2C-9035-252F-8FD0-1E9CE029DFAF}"/>
              </a:ext>
            </a:extLst>
          </p:cNvPr>
          <p:cNvSpPr txBox="1">
            <a:spLocks/>
          </p:cNvSpPr>
          <p:nvPr/>
        </p:nvSpPr>
        <p:spPr>
          <a:xfrm>
            <a:off x="4500431" y="4623818"/>
            <a:ext cx="3960001" cy="432000"/>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1200" b="1" kern="120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r">
              <a:spcBef>
                <a:spcPts val="0"/>
              </a:spcBef>
              <a:defRPr/>
            </a:pPr>
            <a:r>
              <a:rPr lang="en-US" altLang="ko-KR" dirty="0">
                <a:solidFill>
                  <a:srgbClr val="00B050"/>
                </a:solidFill>
              </a:rPr>
              <a:t>UNIVERSIDAD EL BOSQUE </a:t>
            </a:r>
            <a:endParaRPr lang="ko-KR" altLang="en-US" dirty="0">
              <a:solidFill>
                <a:srgbClr val="00B050"/>
              </a:solidFill>
            </a:endParaRPr>
          </a:p>
        </p:txBody>
      </p:sp>
      <p:pic>
        <p:nvPicPr>
          <p:cNvPr id="4" name="Imagen 3">
            <a:extLst>
              <a:ext uri="{FF2B5EF4-FFF2-40B4-BE49-F238E27FC236}">
                <a16:creationId xmlns:a16="http://schemas.microsoft.com/office/drawing/2014/main" id="{AD3A2419-DC84-6C53-09E2-41CED2A53566}"/>
              </a:ext>
            </a:extLst>
          </p:cNvPr>
          <p:cNvPicPr>
            <a:picLocks noChangeAspect="1"/>
          </p:cNvPicPr>
          <p:nvPr/>
        </p:nvPicPr>
        <p:blipFill rotWithShape="1">
          <a:blip r:embed="rId3">
            <a:extLst>
              <a:ext uri="{28A0092B-C50C-407E-A947-70E740481C1C}">
                <a14:useLocalDpi xmlns:a14="http://schemas.microsoft.com/office/drawing/2010/main" val="0"/>
              </a:ext>
            </a:extLst>
          </a:blip>
          <a:srcRect l="9530" t="7413" r="14228" b="16354"/>
          <a:stretch/>
        </p:blipFill>
        <p:spPr>
          <a:xfrm>
            <a:off x="8460432" y="4515598"/>
            <a:ext cx="648511" cy="648440"/>
          </a:xfrm>
          <a:prstGeom prst="rect">
            <a:avLst/>
          </a:prstGeom>
        </p:spPr>
      </p:pic>
    </p:spTree>
    <p:extLst>
      <p:ext uri="{BB962C8B-B14F-4D97-AF65-F5344CB8AC3E}">
        <p14:creationId xmlns:p14="http://schemas.microsoft.com/office/powerpoint/2010/main" val="1986430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_tradnl" altLang="ko-KR" dirty="0">
                <a:solidFill>
                  <a:schemeClr val="accent2"/>
                </a:solidFill>
              </a:rPr>
              <a:t>Propuesta</a:t>
            </a:r>
            <a:r>
              <a:rPr lang="es-ES_tradnl" altLang="ko-KR" dirty="0">
                <a:solidFill>
                  <a:srgbClr val="0DD2D9"/>
                </a:solidFill>
              </a:rPr>
              <a:t> </a:t>
            </a:r>
            <a:r>
              <a:rPr lang="es-ES_tradnl" altLang="ko-KR" dirty="0"/>
              <a:t>Metodología</a:t>
            </a:r>
          </a:p>
        </p:txBody>
      </p:sp>
      <p:grpSp>
        <p:nvGrpSpPr>
          <p:cNvPr id="32" name="Group 31"/>
          <p:cNvGrpSpPr/>
          <p:nvPr/>
        </p:nvGrpSpPr>
        <p:grpSpPr>
          <a:xfrm>
            <a:off x="6245603" y="2134800"/>
            <a:ext cx="1877110" cy="1877110"/>
            <a:chOff x="6201135" y="2192311"/>
            <a:chExt cx="1800000" cy="1800000"/>
          </a:xfrm>
        </p:grpSpPr>
        <p:sp>
          <p:nvSpPr>
            <p:cNvPr id="33" name="Teardrop 32"/>
            <p:cNvSpPr/>
            <p:nvPr/>
          </p:nvSpPr>
          <p:spPr>
            <a:xfrm rot="2700000">
              <a:off x="6201135" y="2192311"/>
              <a:ext cx="1800000" cy="1800000"/>
            </a:xfrm>
            <a:prstGeom prst="teardrop">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Oval 33"/>
            <p:cNvSpPr/>
            <p:nvPr/>
          </p:nvSpPr>
          <p:spPr>
            <a:xfrm>
              <a:off x="6291135" y="2282311"/>
              <a:ext cx="1620000" cy="1620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grpSp>
      <p:grpSp>
        <p:nvGrpSpPr>
          <p:cNvPr id="7" name="Group 6"/>
          <p:cNvGrpSpPr/>
          <p:nvPr/>
        </p:nvGrpSpPr>
        <p:grpSpPr>
          <a:xfrm>
            <a:off x="4343585" y="2134800"/>
            <a:ext cx="1877110" cy="1877110"/>
            <a:chOff x="6201135" y="2192311"/>
            <a:chExt cx="1800000" cy="1800000"/>
          </a:xfrm>
        </p:grpSpPr>
        <p:sp>
          <p:nvSpPr>
            <p:cNvPr id="8" name="Teardrop 7"/>
            <p:cNvSpPr/>
            <p:nvPr/>
          </p:nvSpPr>
          <p:spPr>
            <a:xfrm rot="2700000">
              <a:off x="6201135" y="2192311"/>
              <a:ext cx="1800000" cy="1800000"/>
            </a:xfrm>
            <a:prstGeom prst="teardrop">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p:nvSpPr>
          <p:spPr>
            <a:xfrm>
              <a:off x="6291135" y="2282311"/>
              <a:ext cx="1620000" cy="1620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grpSp>
      <p:grpSp>
        <p:nvGrpSpPr>
          <p:cNvPr id="10" name="Group 9"/>
          <p:cNvGrpSpPr/>
          <p:nvPr/>
        </p:nvGrpSpPr>
        <p:grpSpPr>
          <a:xfrm>
            <a:off x="2441569" y="2134800"/>
            <a:ext cx="1877110" cy="1877110"/>
            <a:chOff x="6201135" y="2192311"/>
            <a:chExt cx="1800000" cy="1800000"/>
          </a:xfrm>
        </p:grpSpPr>
        <p:sp>
          <p:nvSpPr>
            <p:cNvPr id="11" name="Teardrop 10"/>
            <p:cNvSpPr/>
            <p:nvPr/>
          </p:nvSpPr>
          <p:spPr>
            <a:xfrm rot="2700000">
              <a:off x="6201135" y="2192311"/>
              <a:ext cx="1800000" cy="1800000"/>
            </a:xfrm>
            <a:prstGeom prst="teardrop">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p:nvSpPr>
          <p:spPr>
            <a:xfrm>
              <a:off x="6291135" y="2282311"/>
              <a:ext cx="1620000" cy="1620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grpSp>
      <p:grpSp>
        <p:nvGrpSpPr>
          <p:cNvPr id="13" name="Group 12"/>
          <p:cNvGrpSpPr/>
          <p:nvPr/>
        </p:nvGrpSpPr>
        <p:grpSpPr>
          <a:xfrm>
            <a:off x="539552" y="2134800"/>
            <a:ext cx="1877110" cy="1877110"/>
            <a:chOff x="6201135" y="2192311"/>
            <a:chExt cx="1800000" cy="1800000"/>
          </a:xfrm>
        </p:grpSpPr>
        <p:sp>
          <p:nvSpPr>
            <p:cNvPr id="14" name="Teardrop 13"/>
            <p:cNvSpPr/>
            <p:nvPr/>
          </p:nvSpPr>
          <p:spPr>
            <a:xfrm rot="2700000">
              <a:off x="6201135" y="2192311"/>
              <a:ext cx="1800000" cy="1800000"/>
            </a:xfrm>
            <a:prstGeom prst="teardrop">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p:nvSpPr>
          <p:spPr>
            <a:xfrm>
              <a:off x="6291135" y="2282311"/>
              <a:ext cx="1620000" cy="1620000"/>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grpSp>
      <p:sp>
        <p:nvSpPr>
          <p:cNvPr id="16" name="TextBox 15"/>
          <p:cNvSpPr txBox="1"/>
          <p:nvPr/>
        </p:nvSpPr>
        <p:spPr>
          <a:xfrm>
            <a:off x="758439" y="3196821"/>
            <a:ext cx="1504279" cy="523220"/>
          </a:xfrm>
          <a:prstGeom prst="rect">
            <a:avLst/>
          </a:prstGeom>
          <a:noFill/>
        </p:spPr>
        <p:txBody>
          <a:bodyPr wrap="square" rtlCol="0">
            <a:spAutoFit/>
          </a:bodyPr>
          <a:lstStyle/>
          <a:p>
            <a:pPr algn="ctr"/>
            <a:r>
              <a:rPr lang="es-ES_tradnl" altLang="ko-KR" sz="1400" b="1" dirty="0">
                <a:solidFill>
                  <a:schemeClr val="tx1">
                    <a:lumMod val="65000"/>
                    <a:lumOff val="35000"/>
                  </a:schemeClr>
                </a:solidFill>
                <a:latin typeface="Arial" pitchFamily="34" charset="0"/>
                <a:cs typeface="Arial" pitchFamily="34" charset="0"/>
              </a:rPr>
              <a:t>Definición de variables</a:t>
            </a:r>
          </a:p>
        </p:txBody>
      </p:sp>
      <p:sp>
        <p:nvSpPr>
          <p:cNvPr id="39" name="Freeform 38"/>
          <p:cNvSpPr>
            <a:spLocks noChangeAspect="1"/>
          </p:cNvSpPr>
          <p:nvPr/>
        </p:nvSpPr>
        <p:spPr>
          <a:xfrm>
            <a:off x="1163646" y="2458046"/>
            <a:ext cx="653279" cy="652882"/>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Freeform 43"/>
          <p:cNvSpPr/>
          <p:nvPr/>
        </p:nvSpPr>
        <p:spPr>
          <a:xfrm>
            <a:off x="3124525" y="2640244"/>
            <a:ext cx="653280" cy="544063"/>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Freeform 44"/>
          <p:cNvSpPr/>
          <p:nvPr/>
        </p:nvSpPr>
        <p:spPr>
          <a:xfrm>
            <a:off x="6882165" y="2502382"/>
            <a:ext cx="603986" cy="603986"/>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Freeform 45"/>
          <p:cNvSpPr/>
          <p:nvPr/>
        </p:nvSpPr>
        <p:spPr>
          <a:xfrm>
            <a:off x="4996733" y="2559270"/>
            <a:ext cx="653279" cy="551658"/>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5">
            <a:extLst>
              <a:ext uri="{FF2B5EF4-FFF2-40B4-BE49-F238E27FC236}">
                <a16:creationId xmlns:a16="http://schemas.microsoft.com/office/drawing/2014/main" id="{3BC97AE8-EEFF-E698-2695-CE138146014F}"/>
              </a:ext>
            </a:extLst>
          </p:cNvPr>
          <p:cNvSpPr txBox="1"/>
          <p:nvPr/>
        </p:nvSpPr>
        <p:spPr>
          <a:xfrm>
            <a:off x="6467170" y="3172907"/>
            <a:ext cx="1504279" cy="523220"/>
          </a:xfrm>
          <a:prstGeom prst="rect">
            <a:avLst/>
          </a:prstGeom>
          <a:noFill/>
        </p:spPr>
        <p:txBody>
          <a:bodyPr wrap="square" rtlCol="0">
            <a:spAutoFit/>
          </a:bodyPr>
          <a:lstStyle/>
          <a:p>
            <a:pPr algn="ctr"/>
            <a:r>
              <a:rPr lang="es-ES_tradnl" altLang="ko-KR" sz="1400" b="1" dirty="0">
                <a:solidFill>
                  <a:schemeClr val="tx1">
                    <a:lumMod val="65000"/>
                    <a:lumOff val="35000"/>
                  </a:schemeClr>
                </a:solidFill>
                <a:latin typeface="Arial" pitchFamily="34" charset="0"/>
                <a:cs typeface="Arial" pitchFamily="34" charset="0"/>
              </a:rPr>
              <a:t>Presentación de datos</a:t>
            </a:r>
          </a:p>
        </p:txBody>
      </p:sp>
      <p:sp>
        <p:nvSpPr>
          <p:cNvPr id="3" name="TextBox 15">
            <a:extLst>
              <a:ext uri="{FF2B5EF4-FFF2-40B4-BE49-F238E27FC236}">
                <a16:creationId xmlns:a16="http://schemas.microsoft.com/office/drawing/2014/main" id="{97AC4C4F-F36B-9067-E857-5A124D184529}"/>
              </a:ext>
            </a:extLst>
          </p:cNvPr>
          <p:cNvSpPr txBox="1"/>
          <p:nvPr/>
        </p:nvSpPr>
        <p:spPr>
          <a:xfrm>
            <a:off x="4580122" y="3184307"/>
            <a:ext cx="1504279" cy="523220"/>
          </a:xfrm>
          <a:prstGeom prst="rect">
            <a:avLst/>
          </a:prstGeom>
          <a:noFill/>
        </p:spPr>
        <p:txBody>
          <a:bodyPr wrap="square" rtlCol="0">
            <a:spAutoFit/>
          </a:bodyPr>
          <a:lstStyle/>
          <a:p>
            <a:pPr algn="ctr"/>
            <a:r>
              <a:rPr lang="es-ES_tradnl" altLang="ko-KR" sz="1400" b="1" dirty="0">
                <a:solidFill>
                  <a:schemeClr val="tx1">
                    <a:lumMod val="65000"/>
                    <a:lumOff val="35000"/>
                  </a:schemeClr>
                </a:solidFill>
                <a:latin typeface="Arial" pitchFamily="34" charset="0"/>
                <a:cs typeface="Arial" pitchFamily="34" charset="0"/>
              </a:rPr>
              <a:t>Escritura de código </a:t>
            </a:r>
          </a:p>
        </p:txBody>
      </p:sp>
      <p:sp>
        <p:nvSpPr>
          <p:cNvPr id="4" name="TextBox 15">
            <a:extLst>
              <a:ext uri="{FF2B5EF4-FFF2-40B4-BE49-F238E27FC236}">
                <a16:creationId xmlns:a16="http://schemas.microsoft.com/office/drawing/2014/main" id="{5DFC9A2C-C2D2-E561-4DC7-F8154CBC7F14}"/>
              </a:ext>
            </a:extLst>
          </p:cNvPr>
          <p:cNvSpPr txBox="1"/>
          <p:nvPr/>
        </p:nvSpPr>
        <p:spPr>
          <a:xfrm>
            <a:off x="2627984" y="3207984"/>
            <a:ext cx="1504279" cy="523220"/>
          </a:xfrm>
          <a:prstGeom prst="rect">
            <a:avLst/>
          </a:prstGeom>
          <a:noFill/>
        </p:spPr>
        <p:txBody>
          <a:bodyPr wrap="square" rtlCol="0">
            <a:spAutoFit/>
          </a:bodyPr>
          <a:lstStyle/>
          <a:p>
            <a:pPr algn="ctr"/>
            <a:r>
              <a:rPr lang="es-ES_tradnl" altLang="ko-KR" sz="1400" b="1" dirty="0">
                <a:solidFill>
                  <a:schemeClr val="tx1">
                    <a:lumMod val="65000"/>
                    <a:lumOff val="35000"/>
                  </a:schemeClr>
                </a:solidFill>
                <a:latin typeface="Arial" pitchFamily="34" charset="0"/>
                <a:cs typeface="Arial" pitchFamily="34" charset="0"/>
              </a:rPr>
              <a:t>Definición de filtros </a:t>
            </a:r>
          </a:p>
        </p:txBody>
      </p:sp>
    </p:spTree>
    <p:extLst>
      <p:ext uri="{BB962C8B-B14F-4D97-AF65-F5344CB8AC3E}">
        <p14:creationId xmlns:p14="http://schemas.microsoft.com/office/powerpoint/2010/main" val="2153662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 name="Chart 2">
            <a:extLst>
              <a:ext uri="{FF2B5EF4-FFF2-40B4-BE49-F238E27FC236}">
                <a16:creationId xmlns:a16="http://schemas.microsoft.com/office/drawing/2014/main" id="{06AE7AB1-2FF2-4313-82B7-CFEF866CC4FD}"/>
              </a:ext>
            </a:extLst>
          </p:cNvPr>
          <p:cNvGraphicFramePr/>
          <p:nvPr>
            <p:extLst>
              <p:ext uri="{D42A27DB-BD31-4B8C-83A1-F6EECF244321}">
                <p14:modId xmlns:p14="http://schemas.microsoft.com/office/powerpoint/2010/main" val="2238858408"/>
              </p:ext>
            </p:extLst>
          </p:nvPr>
        </p:nvGraphicFramePr>
        <p:xfrm>
          <a:off x="2721781" y="1275606"/>
          <a:ext cx="1542927" cy="13940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4" name="Chart 2">
            <a:extLst>
              <a:ext uri="{FF2B5EF4-FFF2-40B4-BE49-F238E27FC236}">
                <a16:creationId xmlns:a16="http://schemas.microsoft.com/office/drawing/2014/main" id="{E5BE1811-3869-48F2-8589-DA4D1241F246}"/>
              </a:ext>
            </a:extLst>
          </p:cNvPr>
          <p:cNvGraphicFramePr/>
          <p:nvPr>
            <p:extLst>
              <p:ext uri="{D42A27DB-BD31-4B8C-83A1-F6EECF244321}">
                <p14:modId xmlns:p14="http://schemas.microsoft.com/office/powerpoint/2010/main" val="2083328713"/>
              </p:ext>
            </p:extLst>
          </p:nvPr>
        </p:nvGraphicFramePr>
        <p:xfrm>
          <a:off x="4932040" y="1476309"/>
          <a:ext cx="1542927" cy="13940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6" name="Chart 2">
            <a:extLst>
              <a:ext uri="{FF2B5EF4-FFF2-40B4-BE49-F238E27FC236}">
                <a16:creationId xmlns:a16="http://schemas.microsoft.com/office/drawing/2014/main" id="{F08C1276-9358-4C22-84A5-717C2D0DAF36}"/>
              </a:ext>
            </a:extLst>
          </p:cNvPr>
          <p:cNvGraphicFramePr/>
          <p:nvPr>
            <p:extLst>
              <p:ext uri="{D42A27DB-BD31-4B8C-83A1-F6EECF244321}">
                <p14:modId xmlns:p14="http://schemas.microsoft.com/office/powerpoint/2010/main" val="1537786107"/>
              </p:ext>
            </p:extLst>
          </p:nvPr>
        </p:nvGraphicFramePr>
        <p:xfrm>
          <a:off x="829079" y="1385240"/>
          <a:ext cx="1542927" cy="1394005"/>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2887610" y="1715778"/>
            <a:ext cx="1227157" cy="461665"/>
          </a:xfrm>
          <a:prstGeom prst="rect">
            <a:avLst/>
          </a:prstGeom>
          <a:noFill/>
        </p:spPr>
        <p:txBody>
          <a:bodyPr wrap="square" rtlCol="0" anchor="ctr">
            <a:spAutoFit/>
          </a:bodyPr>
          <a:lstStyle/>
          <a:p>
            <a:pPr algn="ctr"/>
            <a:r>
              <a:rPr lang="en-US" altLang="ko-KR" sz="2400" b="1" dirty="0" err="1">
                <a:solidFill>
                  <a:schemeClr val="tx1">
                    <a:lumMod val="75000"/>
                    <a:lumOff val="25000"/>
                  </a:schemeClr>
                </a:solidFill>
                <a:cs typeface="Arial" pitchFamily="34" charset="0"/>
              </a:rPr>
              <a:t>fr</a:t>
            </a:r>
            <a:endParaRPr lang="ko-KR" altLang="en-US" sz="2400" b="1" dirty="0">
              <a:solidFill>
                <a:schemeClr val="tx1">
                  <a:lumMod val="75000"/>
                  <a:lumOff val="25000"/>
                </a:schemeClr>
              </a:solidFill>
              <a:cs typeface="Arial" pitchFamily="34" charset="0"/>
            </a:endParaRPr>
          </a:p>
        </p:txBody>
      </p:sp>
      <p:sp>
        <p:nvSpPr>
          <p:cNvPr id="15" name="TextBox 14"/>
          <p:cNvSpPr txBox="1"/>
          <p:nvPr/>
        </p:nvSpPr>
        <p:spPr>
          <a:xfrm>
            <a:off x="5089925" y="1916481"/>
            <a:ext cx="1227157" cy="461665"/>
          </a:xfrm>
          <a:prstGeom prst="rect">
            <a:avLst/>
          </a:prstGeom>
          <a:noFill/>
        </p:spPr>
        <p:txBody>
          <a:bodyPr wrap="square" rtlCol="0" anchor="ctr">
            <a:spAutoFit/>
          </a:bodyPr>
          <a:lstStyle/>
          <a:p>
            <a:pPr algn="ctr"/>
            <a:r>
              <a:rPr lang="en-US" altLang="ko-KR" sz="2400" b="1" dirty="0">
                <a:solidFill>
                  <a:schemeClr val="tx1">
                    <a:lumMod val="75000"/>
                    <a:lumOff val="25000"/>
                  </a:schemeClr>
                </a:solidFill>
                <a:cs typeface="Arial" pitchFamily="34" charset="0"/>
              </a:rPr>
              <a:t>20%</a:t>
            </a:r>
            <a:endParaRPr lang="ko-KR" altLang="en-US" sz="2400" b="1" dirty="0">
              <a:solidFill>
                <a:schemeClr val="tx1">
                  <a:lumMod val="75000"/>
                  <a:lumOff val="25000"/>
                </a:schemeClr>
              </a:solidFill>
              <a:cs typeface="Arial" pitchFamily="34" charset="0"/>
            </a:endParaRPr>
          </a:p>
        </p:txBody>
      </p:sp>
      <p:sp>
        <p:nvSpPr>
          <p:cNvPr id="7" name="Rectangle 6"/>
          <p:cNvSpPr/>
          <p:nvPr/>
        </p:nvSpPr>
        <p:spPr>
          <a:xfrm>
            <a:off x="12079" y="3435846"/>
            <a:ext cx="9139767" cy="17076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8" name="TextBox 17"/>
          <p:cNvSpPr txBox="1"/>
          <p:nvPr/>
        </p:nvSpPr>
        <p:spPr>
          <a:xfrm>
            <a:off x="137702" y="2776148"/>
            <a:ext cx="2558427" cy="276999"/>
          </a:xfrm>
          <a:prstGeom prst="rect">
            <a:avLst/>
          </a:prstGeom>
          <a:noFill/>
        </p:spPr>
        <p:txBody>
          <a:bodyPr wrap="square" rtlCol="0">
            <a:spAutoFit/>
          </a:bodyPr>
          <a:lstStyle/>
          <a:p>
            <a:pPr algn="ctr"/>
            <a:r>
              <a:rPr lang="es-ES_tradnl" altLang="ko-KR" sz="1200" b="1" i="1" dirty="0" err="1">
                <a:solidFill>
                  <a:schemeClr val="tx1">
                    <a:lumMod val="75000"/>
                    <a:lumOff val="25000"/>
                  </a:schemeClr>
                </a:solidFill>
                <a:latin typeface="Harrington" pitchFamily="82" charset="77"/>
                <a:cs typeface="Arial" pitchFamily="34" charset="0"/>
              </a:rPr>
              <a:t>fr</a:t>
            </a:r>
            <a:r>
              <a:rPr lang="es-ES_tradnl" altLang="ko-KR" sz="1200" b="1" i="1" dirty="0">
                <a:solidFill>
                  <a:schemeClr val="tx1">
                    <a:lumMod val="75000"/>
                    <a:lumOff val="25000"/>
                  </a:schemeClr>
                </a:solidFill>
                <a:latin typeface="Harrington" pitchFamily="82" charset="77"/>
                <a:cs typeface="Arial" pitchFamily="34" charset="0"/>
              </a:rPr>
              <a:t> </a:t>
            </a:r>
            <a:r>
              <a:rPr lang="es-ES_tradnl" altLang="ko-KR" sz="1200" b="1" dirty="0">
                <a:solidFill>
                  <a:schemeClr val="tx1">
                    <a:lumMod val="75000"/>
                    <a:lumOff val="25000"/>
                  </a:schemeClr>
                </a:solidFill>
                <a:latin typeface="+mj-lt"/>
                <a:cs typeface="Arial" pitchFamily="34" charset="0"/>
              </a:rPr>
              <a:t> de Uso</a:t>
            </a:r>
            <a:endParaRPr lang="es-ES_tradnl" altLang="ko-KR" sz="1200" b="1" i="1" dirty="0">
              <a:solidFill>
                <a:schemeClr val="tx1">
                  <a:lumMod val="75000"/>
                  <a:lumOff val="25000"/>
                </a:schemeClr>
              </a:solidFill>
              <a:latin typeface="Harrington" pitchFamily="82" charset="77"/>
              <a:cs typeface="Arial" pitchFamily="34" charset="0"/>
            </a:endParaRPr>
          </a:p>
        </p:txBody>
      </p:sp>
      <p:sp>
        <p:nvSpPr>
          <p:cNvPr id="19" name="TextBox 18"/>
          <p:cNvSpPr txBox="1"/>
          <p:nvPr/>
        </p:nvSpPr>
        <p:spPr>
          <a:xfrm>
            <a:off x="2517742" y="2776703"/>
            <a:ext cx="1766226" cy="276999"/>
          </a:xfrm>
          <a:prstGeom prst="rect">
            <a:avLst/>
          </a:prstGeom>
          <a:noFill/>
        </p:spPr>
        <p:txBody>
          <a:bodyPr wrap="square" rtlCol="0">
            <a:spAutoFit/>
          </a:bodyPr>
          <a:lstStyle/>
          <a:p>
            <a:pPr algn="ctr"/>
            <a:r>
              <a:rPr lang="es-ES_tradnl" altLang="ko-KR" sz="1200" b="1" dirty="0">
                <a:solidFill>
                  <a:schemeClr val="tx1">
                    <a:lumMod val="75000"/>
                    <a:lumOff val="25000"/>
                  </a:schemeClr>
                </a:solidFill>
                <a:cs typeface="Arial" pitchFamily="34" charset="0"/>
              </a:rPr>
              <a:t>EPS - IPS</a:t>
            </a:r>
          </a:p>
        </p:txBody>
      </p:sp>
      <p:sp>
        <p:nvSpPr>
          <p:cNvPr id="21" name="TextBox 20"/>
          <p:cNvSpPr txBox="1"/>
          <p:nvPr/>
        </p:nvSpPr>
        <p:spPr>
          <a:xfrm>
            <a:off x="4786467" y="2943678"/>
            <a:ext cx="1766226" cy="277000"/>
          </a:xfrm>
          <a:prstGeom prst="rect">
            <a:avLst/>
          </a:prstGeom>
          <a:noFill/>
        </p:spPr>
        <p:txBody>
          <a:bodyPr wrap="square" rtlCol="0">
            <a:spAutoFit/>
          </a:bodyPr>
          <a:lstStyle/>
          <a:p>
            <a:pPr algn="ctr"/>
            <a:r>
              <a:rPr lang="es-ES_tradnl" altLang="ko-KR" sz="1200" b="1" dirty="0">
                <a:solidFill>
                  <a:schemeClr val="tx1">
                    <a:lumMod val="75000"/>
                    <a:lumOff val="25000"/>
                  </a:schemeClr>
                </a:solidFill>
                <a:cs typeface="Arial" pitchFamily="34" charset="0"/>
              </a:rPr>
              <a:t>Indicadores</a:t>
            </a:r>
          </a:p>
        </p:txBody>
      </p:sp>
      <p:sp>
        <p:nvSpPr>
          <p:cNvPr id="24" name="TextBox 23"/>
          <p:cNvSpPr txBox="1"/>
          <p:nvPr/>
        </p:nvSpPr>
        <p:spPr>
          <a:xfrm>
            <a:off x="246191" y="3542218"/>
            <a:ext cx="1805167" cy="1200329"/>
          </a:xfrm>
          <a:prstGeom prst="rect">
            <a:avLst/>
          </a:prstGeom>
          <a:noFill/>
        </p:spPr>
        <p:txBody>
          <a:bodyPr wrap="square" rtlCol="0">
            <a:spAutoFit/>
          </a:bodyPr>
          <a:lstStyle/>
          <a:p>
            <a:pPr algn="just"/>
            <a:r>
              <a:rPr lang="es-ES_tradnl" altLang="ko-KR" sz="1200" dirty="0">
                <a:solidFill>
                  <a:schemeClr val="bg1"/>
                </a:solidFill>
              </a:rPr>
              <a:t>Especialidades médicas más consultadas en el mes.</a:t>
            </a:r>
          </a:p>
          <a:p>
            <a:pPr algn="just"/>
            <a:endParaRPr lang="es-ES_tradnl" altLang="ko-KR" sz="1200" dirty="0">
              <a:solidFill>
                <a:schemeClr val="bg1"/>
              </a:solidFill>
            </a:endParaRPr>
          </a:p>
          <a:p>
            <a:pPr algn="just"/>
            <a:r>
              <a:rPr lang="es-ES_tradnl" altLang="ko-KR" sz="1200" dirty="0">
                <a:solidFill>
                  <a:schemeClr val="bg1"/>
                </a:solidFill>
              </a:rPr>
              <a:t>Horas con mayor frecuencia de consulta.</a:t>
            </a:r>
          </a:p>
        </p:txBody>
      </p:sp>
      <p:sp>
        <p:nvSpPr>
          <p:cNvPr id="35" name="Donut 34"/>
          <p:cNvSpPr/>
          <p:nvPr/>
        </p:nvSpPr>
        <p:spPr>
          <a:xfrm>
            <a:off x="2984660" y="2318100"/>
            <a:ext cx="288032" cy="288032"/>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7" name="Donut 36"/>
          <p:cNvSpPr/>
          <p:nvPr/>
        </p:nvSpPr>
        <p:spPr>
          <a:xfrm>
            <a:off x="4932040" y="2139702"/>
            <a:ext cx="288032" cy="288032"/>
          </a:xfrm>
          <a:prstGeom prst="don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 name="Title 5">
            <a:extLst>
              <a:ext uri="{FF2B5EF4-FFF2-40B4-BE49-F238E27FC236}">
                <a16:creationId xmlns:a16="http://schemas.microsoft.com/office/drawing/2014/main" id="{3F37C6C5-38E8-2659-42AA-2ADDC2292E6C}"/>
              </a:ext>
            </a:extLst>
          </p:cNvPr>
          <p:cNvSpPr>
            <a:spLocks noGrp="1"/>
          </p:cNvSpPr>
          <p:nvPr>
            <p:ph type="title"/>
          </p:nvPr>
        </p:nvSpPr>
        <p:spPr>
          <a:xfrm>
            <a:off x="9833" y="-28645"/>
            <a:ext cx="9036496" cy="884466"/>
          </a:xfrm>
        </p:spPr>
        <p:txBody>
          <a:bodyPr/>
          <a:lstStyle/>
          <a:p>
            <a:r>
              <a:rPr lang="es-ES_tradnl" altLang="ko-KR" dirty="0">
                <a:solidFill>
                  <a:schemeClr val="accent2"/>
                </a:solidFill>
              </a:rPr>
              <a:t>Resultados </a:t>
            </a:r>
            <a:r>
              <a:rPr lang="es-ES_tradnl" altLang="ko-KR" dirty="0">
                <a:solidFill>
                  <a:srgbClr val="0DD2D9"/>
                </a:solidFill>
              </a:rPr>
              <a:t> </a:t>
            </a:r>
            <a:r>
              <a:rPr lang="es-ES_tradnl" altLang="ko-KR" dirty="0"/>
              <a:t>Esperados</a:t>
            </a:r>
          </a:p>
        </p:txBody>
      </p:sp>
      <p:sp>
        <p:nvSpPr>
          <p:cNvPr id="2" name="TextBox 23">
            <a:extLst>
              <a:ext uri="{FF2B5EF4-FFF2-40B4-BE49-F238E27FC236}">
                <a16:creationId xmlns:a16="http://schemas.microsoft.com/office/drawing/2014/main" id="{32E0AE8A-9DE9-331E-D38E-25A65E679395}"/>
              </a:ext>
            </a:extLst>
          </p:cNvPr>
          <p:cNvSpPr txBox="1"/>
          <p:nvPr/>
        </p:nvSpPr>
        <p:spPr>
          <a:xfrm>
            <a:off x="2644134" y="3533708"/>
            <a:ext cx="1511806" cy="1569660"/>
          </a:xfrm>
          <a:prstGeom prst="rect">
            <a:avLst/>
          </a:prstGeom>
          <a:noFill/>
        </p:spPr>
        <p:txBody>
          <a:bodyPr wrap="square" rtlCol="0">
            <a:spAutoFit/>
          </a:bodyPr>
          <a:lstStyle/>
          <a:p>
            <a:pPr algn="just"/>
            <a:r>
              <a:rPr lang="es-ES_tradnl" altLang="ko-KR" sz="1200" dirty="0">
                <a:solidFill>
                  <a:schemeClr val="bg1"/>
                </a:solidFill>
              </a:rPr>
              <a:t>Sedes con mayor duplicidad de datos.</a:t>
            </a:r>
          </a:p>
          <a:p>
            <a:pPr algn="just"/>
            <a:endParaRPr lang="es-ES_tradnl" altLang="ko-KR" sz="1200" dirty="0">
              <a:solidFill>
                <a:schemeClr val="bg1"/>
              </a:solidFill>
            </a:endParaRPr>
          </a:p>
          <a:p>
            <a:pPr algn="just"/>
            <a:r>
              <a:rPr lang="es-ES_tradnl" altLang="ko-KR" sz="1200" dirty="0">
                <a:solidFill>
                  <a:schemeClr val="bg1"/>
                </a:solidFill>
              </a:rPr>
              <a:t># de pacientes atendidos en IPS diferentes a las asignadas.</a:t>
            </a:r>
          </a:p>
          <a:p>
            <a:pPr algn="just"/>
            <a:endParaRPr lang="es-ES_tradnl" altLang="ko-KR" sz="1200" dirty="0">
              <a:solidFill>
                <a:schemeClr val="bg1"/>
              </a:solidFill>
            </a:endParaRPr>
          </a:p>
        </p:txBody>
      </p:sp>
      <p:sp>
        <p:nvSpPr>
          <p:cNvPr id="6" name="TextBox 23">
            <a:extLst>
              <a:ext uri="{FF2B5EF4-FFF2-40B4-BE49-F238E27FC236}">
                <a16:creationId xmlns:a16="http://schemas.microsoft.com/office/drawing/2014/main" id="{73A8A079-AF70-F237-D0C2-A1DA060C4DCF}"/>
              </a:ext>
            </a:extLst>
          </p:cNvPr>
          <p:cNvSpPr txBox="1"/>
          <p:nvPr/>
        </p:nvSpPr>
        <p:spPr>
          <a:xfrm>
            <a:off x="4848725" y="3597175"/>
            <a:ext cx="1805167" cy="1384995"/>
          </a:xfrm>
          <a:prstGeom prst="rect">
            <a:avLst/>
          </a:prstGeom>
          <a:noFill/>
        </p:spPr>
        <p:txBody>
          <a:bodyPr wrap="square" rtlCol="0">
            <a:spAutoFit/>
          </a:bodyPr>
          <a:lstStyle/>
          <a:p>
            <a:pPr algn="just"/>
            <a:r>
              <a:rPr lang="es-ES_tradnl" altLang="ko-KR" sz="1200" dirty="0">
                <a:solidFill>
                  <a:schemeClr val="bg1"/>
                </a:solidFill>
              </a:rPr>
              <a:t>Consulta en medicina interna en medicina interna ciclo de vida (adultez – persona mayor)</a:t>
            </a:r>
          </a:p>
          <a:p>
            <a:pPr algn="just"/>
            <a:endParaRPr lang="es-ES_tradnl" altLang="ko-KR" sz="1200" dirty="0">
              <a:solidFill>
                <a:schemeClr val="bg1"/>
              </a:solidFill>
            </a:endParaRPr>
          </a:p>
          <a:p>
            <a:pPr algn="just"/>
            <a:r>
              <a:rPr lang="es-ES_tradnl" altLang="ko-KR" sz="1200" dirty="0">
                <a:solidFill>
                  <a:schemeClr val="bg1"/>
                </a:solidFill>
              </a:rPr>
              <a:t>IMC por ciclo de vida</a:t>
            </a:r>
          </a:p>
        </p:txBody>
      </p:sp>
      <p:pic>
        <p:nvPicPr>
          <p:cNvPr id="1026" name="Picture 2" descr="Ejemplos de tipos de histograma">
            <a:extLst>
              <a:ext uri="{FF2B5EF4-FFF2-40B4-BE49-F238E27FC236}">
                <a16:creationId xmlns:a16="http://schemas.microsoft.com/office/drawing/2014/main" id="{5F1C9B10-7BF9-4067-AA9D-8A131366BF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236" y="1426430"/>
            <a:ext cx="1800171" cy="1308528"/>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89C4342E-959D-EFFE-0EE1-84F3EBFABF1C}"/>
              </a:ext>
            </a:extLst>
          </p:cNvPr>
          <p:cNvSpPr/>
          <p:nvPr/>
        </p:nvSpPr>
        <p:spPr>
          <a:xfrm>
            <a:off x="3344700" y="3038180"/>
            <a:ext cx="288032" cy="72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aphicFrame>
        <p:nvGraphicFramePr>
          <p:cNvPr id="8" name="Chart 2">
            <a:extLst>
              <a:ext uri="{FF2B5EF4-FFF2-40B4-BE49-F238E27FC236}">
                <a16:creationId xmlns:a16="http://schemas.microsoft.com/office/drawing/2014/main" id="{686E9944-8044-84F3-1EB5-96D8CED89015}"/>
              </a:ext>
            </a:extLst>
          </p:cNvPr>
          <p:cNvGraphicFramePr/>
          <p:nvPr>
            <p:extLst>
              <p:ext uri="{D42A27DB-BD31-4B8C-83A1-F6EECF244321}">
                <p14:modId xmlns:p14="http://schemas.microsoft.com/office/powerpoint/2010/main" val="4137449201"/>
              </p:ext>
            </p:extLst>
          </p:nvPr>
        </p:nvGraphicFramePr>
        <p:xfrm>
          <a:off x="6917505" y="1442698"/>
          <a:ext cx="1542927" cy="1394005"/>
        </p:xfrm>
        <a:graphic>
          <a:graphicData uri="http://schemas.openxmlformats.org/drawingml/2006/chart">
            <c:chart xmlns:c="http://schemas.openxmlformats.org/drawingml/2006/chart" xmlns:r="http://schemas.openxmlformats.org/officeDocument/2006/relationships" r:id="rId6"/>
          </a:graphicData>
        </a:graphic>
      </p:graphicFrame>
      <p:sp>
        <p:nvSpPr>
          <p:cNvPr id="9" name="TextBox 12">
            <a:extLst>
              <a:ext uri="{FF2B5EF4-FFF2-40B4-BE49-F238E27FC236}">
                <a16:creationId xmlns:a16="http://schemas.microsoft.com/office/drawing/2014/main" id="{F1308D06-4452-0DBD-D896-85EF06F2E389}"/>
              </a:ext>
            </a:extLst>
          </p:cNvPr>
          <p:cNvSpPr txBox="1"/>
          <p:nvPr/>
        </p:nvSpPr>
        <p:spPr>
          <a:xfrm>
            <a:off x="7199904" y="1908869"/>
            <a:ext cx="1227157" cy="461665"/>
          </a:xfrm>
          <a:prstGeom prst="rect">
            <a:avLst/>
          </a:prstGeom>
          <a:noFill/>
        </p:spPr>
        <p:txBody>
          <a:bodyPr wrap="square" rtlCol="0" anchor="ctr">
            <a:spAutoFit/>
          </a:bodyPr>
          <a:lstStyle/>
          <a:p>
            <a:pPr algn="ctr"/>
            <a:r>
              <a:rPr lang="en-US" altLang="ko-KR" sz="2400" b="1" dirty="0">
                <a:solidFill>
                  <a:schemeClr val="tx1">
                    <a:lumMod val="75000"/>
                    <a:lumOff val="25000"/>
                  </a:schemeClr>
                </a:solidFill>
                <a:cs typeface="Arial" pitchFamily="34" charset="0"/>
              </a:rPr>
              <a:t>25</a:t>
            </a:r>
            <a:endParaRPr lang="ko-KR" altLang="en-US" sz="2400" b="1" dirty="0">
              <a:solidFill>
                <a:schemeClr val="tx1">
                  <a:lumMod val="75000"/>
                  <a:lumOff val="25000"/>
                </a:schemeClr>
              </a:solidFill>
              <a:cs typeface="Arial" pitchFamily="34" charset="0"/>
            </a:endParaRPr>
          </a:p>
        </p:txBody>
      </p:sp>
      <p:sp>
        <p:nvSpPr>
          <p:cNvPr id="10" name="Donut 35">
            <a:extLst>
              <a:ext uri="{FF2B5EF4-FFF2-40B4-BE49-F238E27FC236}">
                <a16:creationId xmlns:a16="http://schemas.microsoft.com/office/drawing/2014/main" id="{04D66452-A8B5-CC0F-222E-32DFC1E15035}"/>
              </a:ext>
            </a:extLst>
          </p:cNvPr>
          <p:cNvSpPr/>
          <p:nvPr/>
        </p:nvSpPr>
        <p:spPr>
          <a:xfrm>
            <a:off x="7964886" y="2434970"/>
            <a:ext cx="288032" cy="288032"/>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TextBox 23">
            <a:extLst>
              <a:ext uri="{FF2B5EF4-FFF2-40B4-BE49-F238E27FC236}">
                <a16:creationId xmlns:a16="http://schemas.microsoft.com/office/drawing/2014/main" id="{546FDCFF-8635-5737-011D-7E1FB3BBA605}"/>
              </a:ext>
            </a:extLst>
          </p:cNvPr>
          <p:cNvSpPr txBox="1"/>
          <p:nvPr/>
        </p:nvSpPr>
        <p:spPr>
          <a:xfrm>
            <a:off x="7092626" y="3672207"/>
            <a:ext cx="1651880" cy="646331"/>
          </a:xfrm>
          <a:prstGeom prst="rect">
            <a:avLst/>
          </a:prstGeom>
          <a:noFill/>
        </p:spPr>
        <p:txBody>
          <a:bodyPr wrap="square" rtlCol="0">
            <a:spAutoFit/>
          </a:bodyPr>
          <a:lstStyle/>
          <a:p>
            <a:pPr algn="just"/>
            <a:r>
              <a:rPr lang="es-ES_tradnl" altLang="ko-KR" sz="1200" dirty="0">
                <a:solidFill>
                  <a:schemeClr val="bg1"/>
                </a:solidFill>
              </a:rPr>
              <a:t>Proporción de cotizantes atendidos vs beneficiarios</a:t>
            </a:r>
          </a:p>
        </p:txBody>
      </p:sp>
      <p:sp>
        <p:nvSpPr>
          <p:cNvPr id="16" name="TextBox 20">
            <a:extLst>
              <a:ext uri="{FF2B5EF4-FFF2-40B4-BE49-F238E27FC236}">
                <a16:creationId xmlns:a16="http://schemas.microsoft.com/office/drawing/2014/main" id="{839A4026-4DC9-1F61-9B44-AFB5940BA2E9}"/>
              </a:ext>
            </a:extLst>
          </p:cNvPr>
          <p:cNvSpPr txBox="1"/>
          <p:nvPr/>
        </p:nvSpPr>
        <p:spPr>
          <a:xfrm>
            <a:off x="6868349" y="2881117"/>
            <a:ext cx="1766226" cy="277000"/>
          </a:xfrm>
          <a:prstGeom prst="rect">
            <a:avLst/>
          </a:prstGeom>
          <a:noFill/>
        </p:spPr>
        <p:txBody>
          <a:bodyPr wrap="square" rtlCol="0">
            <a:spAutoFit/>
          </a:bodyPr>
          <a:lstStyle/>
          <a:p>
            <a:pPr algn="ctr"/>
            <a:r>
              <a:rPr lang="es-ES_tradnl" altLang="ko-KR" sz="1200" b="1" dirty="0">
                <a:solidFill>
                  <a:schemeClr val="tx1">
                    <a:lumMod val="75000"/>
                    <a:lumOff val="25000"/>
                  </a:schemeClr>
                </a:solidFill>
                <a:cs typeface="Arial" pitchFamily="34" charset="0"/>
              </a:rPr>
              <a:t>Atención</a:t>
            </a:r>
          </a:p>
        </p:txBody>
      </p:sp>
    </p:spTree>
    <p:extLst>
      <p:ext uri="{BB962C8B-B14F-4D97-AF65-F5344CB8AC3E}">
        <p14:creationId xmlns:p14="http://schemas.microsoft.com/office/powerpoint/2010/main" val="193231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p:txBody>
          <a:bodyPr/>
          <a:lstStyle/>
          <a:p>
            <a:r>
              <a:rPr lang="es-ES_tradnl" altLang="ko-KR" dirty="0"/>
              <a:t>Integrantes</a:t>
            </a:r>
          </a:p>
        </p:txBody>
      </p:sp>
      <p:sp>
        <p:nvSpPr>
          <p:cNvPr id="15" name="Isosceles Triangle 68"/>
          <p:cNvSpPr/>
          <p:nvPr/>
        </p:nvSpPr>
        <p:spPr>
          <a:xfrm rot="10800000">
            <a:off x="6076603" y="3430121"/>
            <a:ext cx="154974" cy="482618"/>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Rectangle 9"/>
          <p:cNvSpPr/>
          <p:nvPr/>
        </p:nvSpPr>
        <p:spPr>
          <a:xfrm>
            <a:off x="6472358" y="3485841"/>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Isosceles Triangle 8"/>
          <p:cNvSpPr/>
          <p:nvPr/>
        </p:nvSpPr>
        <p:spPr>
          <a:xfrm rot="16200000">
            <a:off x="3610095" y="2744881"/>
            <a:ext cx="311874" cy="371836"/>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Donut 8"/>
          <p:cNvSpPr/>
          <p:nvPr/>
        </p:nvSpPr>
        <p:spPr>
          <a:xfrm>
            <a:off x="7202344" y="2726749"/>
            <a:ext cx="341413" cy="408098"/>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 name="Freeform 18"/>
          <p:cNvSpPr/>
          <p:nvPr/>
        </p:nvSpPr>
        <p:spPr>
          <a:xfrm>
            <a:off x="7644583" y="3526543"/>
            <a:ext cx="359044" cy="289775"/>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Oval 7"/>
          <p:cNvSpPr/>
          <p:nvPr/>
        </p:nvSpPr>
        <p:spPr>
          <a:xfrm>
            <a:off x="7748036" y="2750160"/>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Freeform 20"/>
          <p:cNvSpPr/>
          <p:nvPr/>
        </p:nvSpPr>
        <p:spPr>
          <a:xfrm>
            <a:off x="8271827" y="4162169"/>
            <a:ext cx="376670" cy="40256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ounded Rectangle 25"/>
          <p:cNvSpPr/>
          <p:nvPr/>
        </p:nvSpPr>
        <p:spPr>
          <a:xfrm>
            <a:off x="8254078" y="2047226"/>
            <a:ext cx="412168" cy="30205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Block Arc 41"/>
          <p:cNvSpPr/>
          <p:nvPr/>
        </p:nvSpPr>
        <p:spPr>
          <a:xfrm>
            <a:off x="7187564" y="4163165"/>
            <a:ext cx="395557" cy="400568"/>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Round Same Side Corner Rectangle 11"/>
          <p:cNvSpPr/>
          <p:nvPr/>
        </p:nvSpPr>
        <p:spPr>
          <a:xfrm rot="9900000">
            <a:off x="7717589" y="1270728"/>
            <a:ext cx="407173" cy="34581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Donut 39"/>
          <p:cNvSpPr/>
          <p:nvPr/>
        </p:nvSpPr>
        <p:spPr>
          <a:xfrm>
            <a:off x="3530744" y="3469364"/>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 name="Freeform 25"/>
          <p:cNvSpPr/>
          <p:nvPr/>
        </p:nvSpPr>
        <p:spPr>
          <a:xfrm>
            <a:off x="6704653" y="2749259"/>
            <a:ext cx="293412" cy="363079"/>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Rectangle 36"/>
          <p:cNvSpPr/>
          <p:nvPr/>
        </p:nvSpPr>
        <p:spPr>
          <a:xfrm>
            <a:off x="4175657" y="3499408"/>
            <a:ext cx="411575" cy="34404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Rounded Rectangle 27"/>
          <p:cNvSpPr/>
          <p:nvPr/>
        </p:nvSpPr>
        <p:spPr>
          <a:xfrm>
            <a:off x="6388738" y="1280390"/>
            <a:ext cx="425042" cy="32649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Rounded Rectangle 7"/>
          <p:cNvSpPr/>
          <p:nvPr/>
        </p:nvSpPr>
        <p:spPr>
          <a:xfrm>
            <a:off x="7049617" y="1257171"/>
            <a:ext cx="432135" cy="37292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0" name="Chord 15"/>
          <p:cNvSpPr/>
          <p:nvPr/>
        </p:nvSpPr>
        <p:spPr>
          <a:xfrm>
            <a:off x="8360600" y="1226562"/>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Rectangle 16"/>
          <p:cNvSpPr/>
          <p:nvPr/>
        </p:nvSpPr>
        <p:spPr>
          <a:xfrm>
            <a:off x="4828013" y="3529428"/>
            <a:ext cx="432135" cy="28400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Rounded Rectangle 6"/>
          <p:cNvSpPr/>
          <p:nvPr/>
        </p:nvSpPr>
        <p:spPr>
          <a:xfrm>
            <a:off x="4156229"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Rounded Rectangle 6"/>
          <p:cNvSpPr/>
          <p:nvPr/>
        </p:nvSpPr>
        <p:spPr>
          <a:xfrm>
            <a:off x="4793335"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Rounded Rectangle 6"/>
          <p:cNvSpPr/>
          <p:nvPr/>
        </p:nvSpPr>
        <p:spPr>
          <a:xfrm>
            <a:off x="5430441"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Rounded Rectangle 6"/>
          <p:cNvSpPr/>
          <p:nvPr/>
        </p:nvSpPr>
        <p:spPr>
          <a:xfrm>
            <a:off x="6067547"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Teardrop 6"/>
          <p:cNvSpPr/>
          <p:nvPr/>
        </p:nvSpPr>
        <p:spPr>
          <a:xfrm rot="8100000">
            <a:off x="8313590" y="2784226"/>
            <a:ext cx="293144" cy="293145"/>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Donut 24"/>
          <p:cNvSpPr/>
          <p:nvPr/>
        </p:nvSpPr>
        <p:spPr>
          <a:xfrm>
            <a:off x="4603191" y="1979686"/>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Chord 38"/>
          <p:cNvSpPr/>
          <p:nvPr/>
        </p:nvSpPr>
        <p:spPr>
          <a:xfrm>
            <a:off x="5277177" y="1979317"/>
            <a:ext cx="340508" cy="437873"/>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Heart 38"/>
          <p:cNvSpPr/>
          <p:nvPr/>
        </p:nvSpPr>
        <p:spPr>
          <a:xfrm>
            <a:off x="5770720" y="1252545"/>
            <a:ext cx="382181" cy="382181"/>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Round Same Side Corner Rectangle 19"/>
          <p:cNvSpPr/>
          <p:nvPr/>
        </p:nvSpPr>
        <p:spPr>
          <a:xfrm>
            <a:off x="7782928" y="4184858"/>
            <a:ext cx="289093" cy="357183"/>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Rectangle 23"/>
          <p:cNvSpPr/>
          <p:nvPr/>
        </p:nvSpPr>
        <p:spPr>
          <a:xfrm>
            <a:off x="3527955" y="4223407"/>
            <a:ext cx="476152" cy="280084"/>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Oval 31"/>
          <p:cNvSpPr/>
          <p:nvPr/>
        </p:nvSpPr>
        <p:spPr>
          <a:xfrm>
            <a:off x="6633502" y="4184654"/>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Rectangle 23"/>
          <p:cNvSpPr/>
          <p:nvPr/>
        </p:nvSpPr>
        <p:spPr>
          <a:xfrm>
            <a:off x="4736303" y="4206900"/>
            <a:ext cx="485828" cy="313098"/>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Oval 31"/>
          <p:cNvSpPr/>
          <p:nvPr/>
        </p:nvSpPr>
        <p:spPr>
          <a:xfrm>
            <a:off x="5421938" y="4162596"/>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ardrop 17"/>
          <p:cNvSpPr/>
          <p:nvPr/>
        </p:nvSpPr>
        <p:spPr>
          <a:xfrm rot="18900000">
            <a:off x="4203914" y="4194545"/>
            <a:ext cx="332582" cy="337808"/>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Rectangle 23"/>
          <p:cNvSpPr/>
          <p:nvPr/>
        </p:nvSpPr>
        <p:spPr>
          <a:xfrm>
            <a:off x="6028922" y="4159866"/>
            <a:ext cx="404773" cy="407167"/>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Round Same Side Corner Rectangle 8"/>
          <p:cNvSpPr/>
          <p:nvPr/>
        </p:nvSpPr>
        <p:spPr>
          <a:xfrm>
            <a:off x="3677801" y="1211259"/>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Round Same Side Corner Rectangle 20"/>
          <p:cNvSpPr/>
          <p:nvPr/>
        </p:nvSpPr>
        <p:spPr>
          <a:xfrm rot="10800000">
            <a:off x="4090098" y="1209113"/>
            <a:ext cx="219879" cy="46904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Donut 87"/>
          <p:cNvSpPr/>
          <p:nvPr/>
        </p:nvSpPr>
        <p:spPr>
          <a:xfrm>
            <a:off x="4545814" y="1274208"/>
            <a:ext cx="356471" cy="366339"/>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0" name="Donut 90"/>
          <p:cNvSpPr/>
          <p:nvPr/>
        </p:nvSpPr>
        <p:spPr>
          <a:xfrm>
            <a:off x="5161285" y="1247479"/>
            <a:ext cx="373598" cy="38181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1" name="Oval 6"/>
          <p:cNvSpPr/>
          <p:nvPr/>
        </p:nvSpPr>
        <p:spPr>
          <a:xfrm>
            <a:off x="5858067" y="2021781"/>
            <a:ext cx="356681" cy="352945"/>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Block Arc 25"/>
          <p:cNvSpPr/>
          <p:nvPr/>
        </p:nvSpPr>
        <p:spPr>
          <a:xfrm>
            <a:off x="4117415" y="2020993"/>
            <a:ext cx="245394" cy="35452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3" name="Block Arc 31"/>
          <p:cNvSpPr/>
          <p:nvPr/>
        </p:nvSpPr>
        <p:spPr>
          <a:xfrm>
            <a:off x="6455130" y="2020993"/>
            <a:ext cx="320167" cy="354521"/>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4" name="Freeform 53"/>
          <p:cNvSpPr/>
          <p:nvPr/>
        </p:nvSpPr>
        <p:spPr>
          <a:xfrm>
            <a:off x="7662840" y="2018386"/>
            <a:ext cx="350856" cy="35973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Block Arc 10"/>
          <p:cNvSpPr/>
          <p:nvPr/>
        </p:nvSpPr>
        <p:spPr>
          <a:xfrm>
            <a:off x="8244408" y="3525290"/>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6" name="Freeform 55"/>
          <p:cNvSpPr/>
          <p:nvPr/>
        </p:nvSpPr>
        <p:spPr>
          <a:xfrm>
            <a:off x="3655029" y="1926261"/>
            <a:ext cx="222004" cy="54398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Round Same Side Corner Rectangle 36"/>
          <p:cNvSpPr/>
          <p:nvPr/>
        </p:nvSpPr>
        <p:spPr>
          <a:xfrm>
            <a:off x="7015679" y="2037450"/>
            <a:ext cx="406779" cy="32160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Oval 21"/>
          <p:cNvSpPr>
            <a:spLocks noChangeAspect="1"/>
          </p:cNvSpPr>
          <p:nvPr/>
        </p:nvSpPr>
        <p:spPr>
          <a:xfrm>
            <a:off x="5500929" y="3502585"/>
            <a:ext cx="334893" cy="3376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9" name="Oval 32"/>
          <p:cNvSpPr/>
          <p:nvPr/>
        </p:nvSpPr>
        <p:spPr>
          <a:xfrm>
            <a:off x="7084921" y="3479620"/>
            <a:ext cx="318881" cy="383620"/>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0" name="TextBox 59">
            <a:extLst>
              <a:ext uri="{FF2B5EF4-FFF2-40B4-BE49-F238E27FC236}">
                <a16:creationId xmlns:a16="http://schemas.microsoft.com/office/drawing/2014/main" id="{8A96DF2F-CB70-43C3-8968-150E34AD85BF}"/>
              </a:ext>
            </a:extLst>
          </p:cNvPr>
          <p:cNvSpPr txBox="1"/>
          <p:nvPr/>
        </p:nvSpPr>
        <p:spPr>
          <a:xfrm>
            <a:off x="736075" y="2091758"/>
            <a:ext cx="2232248" cy="1015663"/>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Gustavo Camargo</a:t>
            </a:r>
          </a:p>
          <a:p>
            <a:r>
              <a:rPr lang="es-ES_tradnl" altLang="ko-KR" sz="1200" b="1" dirty="0" err="1">
                <a:solidFill>
                  <a:schemeClr val="bg1"/>
                </a:solidFill>
                <a:latin typeface="Arial" pitchFamily="34" charset="0"/>
                <a:cs typeface="Arial" pitchFamily="34" charset="0"/>
              </a:rPr>
              <a:t>Anlly</a:t>
            </a:r>
            <a:r>
              <a:rPr lang="en-US" altLang="ko-KR" sz="1200" b="1" dirty="0">
                <a:solidFill>
                  <a:schemeClr val="bg1"/>
                </a:solidFill>
                <a:latin typeface="Arial" pitchFamily="34" charset="0"/>
                <a:cs typeface="Arial" pitchFamily="34" charset="0"/>
              </a:rPr>
              <a:t> Casas</a:t>
            </a:r>
          </a:p>
          <a:p>
            <a:r>
              <a:rPr lang="en-US" altLang="ko-KR" sz="1200" b="1" dirty="0">
                <a:solidFill>
                  <a:schemeClr val="bg1"/>
                </a:solidFill>
                <a:latin typeface="Arial" pitchFamily="34" charset="0"/>
                <a:cs typeface="Arial" pitchFamily="34" charset="0"/>
              </a:rPr>
              <a:t>Daniel </a:t>
            </a:r>
            <a:r>
              <a:rPr lang="en-US" altLang="ko-KR" sz="1200" b="1" dirty="0" err="1">
                <a:solidFill>
                  <a:schemeClr val="bg1"/>
                </a:solidFill>
                <a:latin typeface="Arial" pitchFamily="34" charset="0"/>
                <a:cs typeface="Arial" pitchFamily="34" charset="0"/>
              </a:rPr>
              <a:t>Donado</a:t>
            </a:r>
            <a:endParaRPr lang="en-US" altLang="ko-KR" sz="1200" b="1" dirty="0">
              <a:solidFill>
                <a:schemeClr val="bg1"/>
              </a:solidFill>
              <a:latin typeface="Arial" pitchFamily="34" charset="0"/>
              <a:cs typeface="Arial" pitchFamily="34" charset="0"/>
            </a:endParaRPr>
          </a:p>
          <a:p>
            <a:r>
              <a:rPr lang="en-US" altLang="ko-KR" sz="1200" b="1" dirty="0">
                <a:solidFill>
                  <a:schemeClr val="bg1"/>
                </a:solidFill>
                <a:latin typeface="Arial" pitchFamily="34" charset="0"/>
                <a:cs typeface="Arial" pitchFamily="34" charset="0"/>
              </a:rPr>
              <a:t>Adriana Reyes</a:t>
            </a:r>
          </a:p>
          <a:p>
            <a:r>
              <a:rPr lang="en-US" altLang="ko-KR" sz="1200" b="1" dirty="0" err="1">
                <a:solidFill>
                  <a:schemeClr val="bg1"/>
                </a:solidFill>
                <a:latin typeface="Arial" pitchFamily="34" charset="0"/>
                <a:cs typeface="Arial" pitchFamily="34" charset="0"/>
              </a:rPr>
              <a:t>Dulzura</a:t>
            </a:r>
            <a:r>
              <a:rPr lang="en-US" altLang="ko-KR" sz="1200" b="1" dirty="0">
                <a:solidFill>
                  <a:schemeClr val="bg1"/>
                </a:solidFill>
                <a:latin typeface="Arial" pitchFamily="34" charset="0"/>
                <a:cs typeface="Arial" pitchFamily="34" charset="0"/>
              </a:rPr>
              <a:t> Rodríguez</a:t>
            </a:r>
            <a:endParaRPr lang="ko-KR" altLang="en-US" sz="12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167309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39752" y="1114660"/>
            <a:ext cx="6242476" cy="48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tLang="ko-KR" dirty="0">
              <a:cs typeface="Arial" pitchFamily="34" charset="0"/>
            </a:endParaRPr>
          </a:p>
        </p:txBody>
      </p:sp>
      <p:sp>
        <p:nvSpPr>
          <p:cNvPr id="18" name="Rectangle 17"/>
          <p:cNvSpPr/>
          <p:nvPr/>
        </p:nvSpPr>
        <p:spPr>
          <a:xfrm>
            <a:off x="8374773" y="1124323"/>
            <a:ext cx="108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22"/>
          <p:cNvSpPr/>
          <p:nvPr/>
        </p:nvSpPr>
        <p:spPr>
          <a:xfrm>
            <a:off x="8187053" y="1124323"/>
            <a:ext cx="108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Isosceles Triangle 1"/>
          <p:cNvSpPr/>
          <p:nvPr/>
        </p:nvSpPr>
        <p:spPr>
          <a:xfrm>
            <a:off x="2123728" y="1869726"/>
            <a:ext cx="6458500" cy="486000"/>
          </a:xfrm>
          <a:custGeom>
            <a:avLst/>
            <a:gdLst>
              <a:gd name="connsiteX0" fmla="*/ 208160 w 8101851"/>
              <a:gd name="connsiteY0" fmla="*/ 0 h 648000"/>
              <a:gd name="connsiteX1" fmla="*/ 8101851 w 8101851"/>
              <a:gd name="connsiteY1" fmla="*/ 0 h 648000"/>
              <a:gd name="connsiteX2" fmla="*/ 8101851 w 8101851"/>
              <a:gd name="connsiteY2" fmla="*/ 648000 h 648000"/>
              <a:gd name="connsiteX3" fmla="*/ 416319 w 8101851"/>
              <a:gd name="connsiteY3" fmla="*/ 648000 h 648000"/>
              <a:gd name="connsiteX4" fmla="*/ 208160 w 8101851"/>
              <a:gd name="connsiteY4" fmla="*/ 648000 h 648000"/>
              <a:gd name="connsiteX5" fmla="*/ 0 w 8101851"/>
              <a:gd name="connsiteY5" fmla="*/ 648000 h 648000"/>
              <a:gd name="connsiteX6" fmla="*/ 283910 w 8101851"/>
              <a:gd name="connsiteY6" fmla="*/ 314984 h 648000"/>
              <a:gd name="connsiteX7" fmla="*/ 208160 w 8101851"/>
              <a:gd name="connsiteY7" fmla="*/ 0 h 648000"/>
              <a:gd name="connsiteX0" fmla="*/ 208160 w 8101851"/>
              <a:gd name="connsiteY0" fmla="*/ 0 h 648000"/>
              <a:gd name="connsiteX1" fmla="*/ 8101851 w 8101851"/>
              <a:gd name="connsiteY1" fmla="*/ 0 h 648000"/>
              <a:gd name="connsiteX2" fmla="*/ 8101851 w 8101851"/>
              <a:gd name="connsiteY2" fmla="*/ 648000 h 648000"/>
              <a:gd name="connsiteX3" fmla="*/ 416319 w 8101851"/>
              <a:gd name="connsiteY3" fmla="*/ 648000 h 648000"/>
              <a:gd name="connsiteX4" fmla="*/ 208160 w 8101851"/>
              <a:gd name="connsiteY4" fmla="*/ 648000 h 648000"/>
              <a:gd name="connsiteX5" fmla="*/ 0 w 8101851"/>
              <a:gd name="connsiteY5" fmla="*/ 648000 h 648000"/>
              <a:gd name="connsiteX6" fmla="*/ 283910 w 8101851"/>
              <a:gd name="connsiteY6" fmla="*/ 314984 h 648000"/>
              <a:gd name="connsiteX7" fmla="*/ 208160 w 8101851"/>
              <a:gd name="connsiteY7" fmla="*/ 0 h 648000"/>
              <a:gd name="connsiteX0" fmla="*/ 208160 w 8101851"/>
              <a:gd name="connsiteY0" fmla="*/ 0 h 648000"/>
              <a:gd name="connsiteX1" fmla="*/ 8101851 w 8101851"/>
              <a:gd name="connsiteY1" fmla="*/ 0 h 648000"/>
              <a:gd name="connsiteX2" fmla="*/ 8101851 w 8101851"/>
              <a:gd name="connsiteY2" fmla="*/ 648000 h 648000"/>
              <a:gd name="connsiteX3" fmla="*/ 416319 w 8101851"/>
              <a:gd name="connsiteY3" fmla="*/ 648000 h 648000"/>
              <a:gd name="connsiteX4" fmla="*/ 208160 w 8101851"/>
              <a:gd name="connsiteY4" fmla="*/ 648000 h 648000"/>
              <a:gd name="connsiteX5" fmla="*/ 0 w 8101851"/>
              <a:gd name="connsiteY5" fmla="*/ 648000 h 648000"/>
              <a:gd name="connsiteX6" fmla="*/ 283910 w 8101851"/>
              <a:gd name="connsiteY6" fmla="*/ 314984 h 648000"/>
              <a:gd name="connsiteX7" fmla="*/ 208160 w 8101851"/>
              <a:gd name="connsiteY7"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851" h="648000">
                <a:moveTo>
                  <a:pt x="208160" y="0"/>
                </a:moveTo>
                <a:lnTo>
                  <a:pt x="8101851" y="0"/>
                </a:lnTo>
                <a:lnTo>
                  <a:pt x="8101851" y="648000"/>
                </a:lnTo>
                <a:lnTo>
                  <a:pt x="416319" y="648000"/>
                </a:lnTo>
                <a:lnTo>
                  <a:pt x="208160" y="648000"/>
                </a:lnTo>
                <a:lnTo>
                  <a:pt x="0" y="648000"/>
                </a:lnTo>
                <a:cubicBezTo>
                  <a:pt x="94637" y="536995"/>
                  <a:pt x="81060" y="391484"/>
                  <a:pt x="283910" y="314984"/>
                </a:cubicBezTo>
                <a:cubicBezTo>
                  <a:pt x="478696" y="115099"/>
                  <a:pt x="208160" y="96368"/>
                  <a:pt x="20816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p:cNvSpPr/>
          <p:nvPr/>
        </p:nvSpPr>
        <p:spPr>
          <a:xfrm>
            <a:off x="8374773" y="1869069"/>
            <a:ext cx="108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Rectangle 23"/>
          <p:cNvSpPr/>
          <p:nvPr/>
        </p:nvSpPr>
        <p:spPr>
          <a:xfrm>
            <a:off x="8187053" y="1869069"/>
            <a:ext cx="108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p:nvSpPr>
        <p:spPr>
          <a:xfrm>
            <a:off x="2330450" y="2607465"/>
            <a:ext cx="6251778" cy="48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cs typeface="Arial" pitchFamily="34" charset="0"/>
            </a:endParaRPr>
          </a:p>
        </p:txBody>
      </p:sp>
      <p:sp>
        <p:nvSpPr>
          <p:cNvPr id="20" name="Rectangle 19"/>
          <p:cNvSpPr/>
          <p:nvPr/>
        </p:nvSpPr>
        <p:spPr>
          <a:xfrm>
            <a:off x="8374773" y="2607465"/>
            <a:ext cx="108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Rectangle 24"/>
          <p:cNvSpPr/>
          <p:nvPr/>
        </p:nvSpPr>
        <p:spPr>
          <a:xfrm>
            <a:off x="8187053" y="2607465"/>
            <a:ext cx="108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p:nvSpPr>
        <p:spPr>
          <a:xfrm>
            <a:off x="2351598" y="3358561"/>
            <a:ext cx="6230630" cy="48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cs typeface="Arial" pitchFamily="34" charset="0"/>
            </a:endParaRPr>
          </a:p>
        </p:txBody>
      </p:sp>
      <p:sp>
        <p:nvSpPr>
          <p:cNvPr id="21" name="Rectangle 20"/>
          <p:cNvSpPr/>
          <p:nvPr/>
        </p:nvSpPr>
        <p:spPr>
          <a:xfrm>
            <a:off x="8374773" y="3358561"/>
            <a:ext cx="108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ectangle 25"/>
          <p:cNvSpPr/>
          <p:nvPr/>
        </p:nvSpPr>
        <p:spPr>
          <a:xfrm>
            <a:off x="8187053" y="3358561"/>
            <a:ext cx="108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9"/>
          <p:cNvSpPr/>
          <p:nvPr/>
        </p:nvSpPr>
        <p:spPr>
          <a:xfrm>
            <a:off x="2184400" y="4103306"/>
            <a:ext cx="6397828" cy="486000"/>
          </a:xfrm>
          <a:custGeom>
            <a:avLst/>
            <a:gdLst>
              <a:gd name="connsiteX0" fmla="*/ 0 w 8073774"/>
              <a:gd name="connsiteY0" fmla="*/ 0 h 648001"/>
              <a:gd name="connsiteX1" fmla="*/ 324000 w 8073774"/>
              <a:gd name="connsiteY1" fmla="*/ 0 h 648001"/>
              <a:gd name="connsiteX2" fmla="*/ 324000 w 8073774"/>
              <a:gd name="connsiteY2" fmla="*/ 1 h 648001"/>
              <a:gd name="connsiteX3" fmla="*/ 8073774 w 8073774"/>
              <a:gd name="connsiteY3" fmla="*/ 1 h 648001"/>
              <a:gd name="connsiteX4" fmla="*/ 8073774 w 8073774"/>
              <a:gd name="connsiteY4" fmla="*/ 648001 h 648001"/>
              <a:gd name="connsiteX5" fmla="*/ 180083 w 8073774"/>
              <a:gd name="connsiteY5" fmla="*/ 648001 h 648001"/>
              <a:gd name="connsiteX6" fmla="*/ 180083 w 8073774"/>
              <a:gd name="connsiteY6" fmla="*/ 288000 h 648001"/>
              <a:gd name="connsiteX7" fmla="*/ 0 w 8073774"/>
              <a:gd name="connsiteY7" fmla="*/ 288000 h 648001"/>
              <a:gd name="connsiteX8" fmla="*/ 0 w 8073774"/>
              <a:gd name="connsiteY8" fmla="*/ 0 h 648001"/>
              <a:gd name="connsiteX0" fmla="*/ 0 w 8073774"/>
              <a:gd name="connsiteY0" fmla="*/ 0 h 648001"/>
              <a:gd name="connsiteX1" fmla="*/ 324000 w 8073774"/>
              <a:gd name="connsiteY1" fmla="*/ 0 h 648001"/>
              <a:gd name="connsiteX2" fmla="*/ 324000 w 8073774"/>
              <a:gd name="connsiteY2" fmla="*/ 1 h 648001"/>
              <a:gd name="connsiteX3" fmla="*/ 8073774 w 8073774"/>
              <a:gd name="connsiteY3" fmla="*/ 1 h 648001"/>
              <a:gd name="connsiteX4" fmla="*/ 8073774 w 8073774"/>
              <a:gd name="connsiteY4" fmla="*/ 648001 h 648001"/>
              <a:gd name="connsiteX5" fmla="*/ 180083 w 8073774"/>
              <a:gd name="connsiteY5" fmla="*/ 648001 h 648001"/>
              <a:gd name="connsiteX6" fmla="*/ 180083 w 8073774"/>
              <a:gd name="connsiteY6" fmla="*/ 288000 h 648001"/>
              <a:gd name="connsiteX7" fmla="*/ 0 w 8073774"/>
              <a:gd name="connsiteY7" fmla="*/ 288000 h 648001"/>
              <a:gd name="connsiteX8" fmla="*/ 0 w 8073774"/>
              <a:gd name="connsiteY8" fmla="*/ 0 h 64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3774" h="648001">
                <a:moveTo>
                  <a:pt x="0" y="0"/>
                </a:moveTo>
                <a:lnTo>
                  <a:pt x="324000" y="0"/>
                </a:lnTo>
                <a:lnTo>
                  <a:pt x="324000" y="1"/>
                </a:lnTo>
                <a:lnTo>
                  <a:pt x="8073774" y="1"/>
                </a:lnTo>
                <a:lnTo>
                  <a:pt x="8073774" y="648001"/>
                </a:lnTo>
                <a:lnTo>
                  <a:pt x="180083" y="648001"/>
                </a:lnTo>
                <a:cubicBezTo>
                  <a:pt x="253455" y="535049"/>
                  <a:pt x="266795" y="422095"/>
                  <a:pt x="180083" y="288000"/>
                </a:cubicBezTo>
                <a:lnTo>
                  <a:pt x="0" y="2880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cs typeface="Arial" pitchFamily="34" charset="0"/>
            </a:endParaRPr>
          </a:p>
        </p:txBody>
      </p:sp>
      <p:sp>
        <p:nvSpPr>
          <p:cNvPr id="22" name="Rectangle 21"/>
          <p:cNvSpPr/>
          <p:nvPr/>
        </p:nvSpPr>
        <p:spPr>
          <a:xfrm>
            <a:off x="8374773" y="4103306"/>
            <a:ext cx="108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Rectangle 26"/>
          <p:cNvSpPr/>
          <p:nvPr/>
        </p:nvSpPr>
        <p:spPr>
          <a:xfrm>
            <a:off x="8187053" y="4103306"/>
            <a:ext cx="108000" cy="4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itle 1"/>
          <p:cNvSpPr>
            <a:spLocks noGrp="1"/>
          </p:cNvSpPr>
          <p:nvPr>
            <p:ph type="title"/>
          </p:nvPr>
        </p:nvSpPr>
        <p:spPr/>
        <p:txBody>
          <a:bodyPr/>
          <a:lstStyle/>
          <a:p>
            <a:r>
              <a:rPr lang="en-US" altLang="ko-KR" dirty="0">
                <a:solidFill>
                  <a:schemeClr val="accent1"/>
                </a:solidFill>
              </a:rPr>
              <a:t>Agenda</a:t>
            </a:r>
            <a:endParaRPr lang="ko-KR" altLang="en-US" dirty="0"/>
          </a:p>
        </p:txBody>
      </p:sp>
      <p:sp>
        <p:nvSpPr>
          <p:cNvPr id="7" name="TextBox 6"/>
          <p:cNvSpPr txBox="1"/>
          <p:nvPr/>
        </p:nvSpPr>
        <p:spPr>
          <a:xfrm>
            <a:off x="2040517" y="895577"/>
            <a:ext cx="450925" cy="923330"/>
          </a:xfrm>
          <a:prstGeom prst="rect">
            <a:avLst/>
          </a:prstGeom>
          <a:noFill/>
        </p:spPr>
        <p:txBody>
          <a:bodyPr wrap="square" rtlCol="0" anchor="ctr">
            <a:spAutoFit/>
          </a:bodyPr>
          <a:lstStyle/>
          <a:p>
            <a:pPr algn="ctr"/>
            <a:r>
              <a:rPr lang="en-US" altLang="ko-KR" sz="5400" b="1" dirty="0">
                <a:solidFill>
                  <a:schemeClr val="accent2"/>
                </a:solidFill>
                <a:cs typeface="Arial" pitchFamily="34" charset="0"/>
              </a:rPr>
              <a:t>1</a:t>
            </a:r>
            <a:endParaRPr lang="ko-KR" altLang="en-US" sz="5400" b="1" dirty="0">
              <a:solidFill>
                <a:schemeClr val="accent2"/>
              </a:solidFill>
              <a:cs typeface="Arial" pitchFamily="34" charset="0"/>
            </a:endParaRPr>
          </a:p>
        </p:txBody>
      </p:sp>
      <p:sp>
        <p:nvSpPr>
          <p:cNvPr id="8" name="TextBox 7"/>
          <p:cNvSpPr txBox="1"/>
          <p:nvPr/>
        </p:nvSpPr>
        <p:spPr>
          <a:xfrm>
            <a:off x="2040517" y="1639704"/>
            <a:ext cx="450925" cy="923330"/>
          </a:xfrm>
          <a:prstGeom prst="rect">
            <a:avLst/>
          </a:prstGeom>
          <a:noFill/>
        </p:spPr>
        <p:txBody>
          <a:bodyPr wrap="square" rtlCol="0" anchor="ctr">
            <a:spAutoFit/>
          </a:bodyPr>
          <a:lstStyle/>
          <a:p>
            <a:pPr algn="ctr"/>
            <a:r>
              <a:rPr lang="en-US" altLang="ko-KR" sz="5400" b="1" dirty="0">
                <a:solidFill>
                  <a:schemeClr val="accent2"/>
                </a:solidFill>
                <a:cs typeface="Arial" pitchFamily="34" charset="0"/>
              </a:rPr>
              <a:t>2</a:t>
            </a:r>
            <a:endParaRPr lang="ko-KR" altLang="en-US" sz="5400" b="1" dirty="0">
              <a:solidFill>
                <a:schemeClr val="accent2"/>
              </a:solidFill>
              <a:cs typeface="Arial" pitchFamily="34" charset="0"/>
            </a:endParaRPr>
          </a:p>
        </p:txBody>
      </p:sp>
      <p:sp>
        <p:nvSpPr>
          <p:cNvPr id="9" name="TextBox 8"/>
          <p:cNvSpPr txBox="1"/>
          <p:nvPr/>
        </p:nvSpPr>
        <p:spPr>
          <a:xfrm>
            <a:off x="2040517" y="2383831"/>
            <a:ext cx="450925" cy="923330"/>
          </a:xfrm>
          <a:prstGeom prst="rect">
            <a:avLst/>
          </a:prstGeom>
          <a:noFill/>
        </p:spPr>
        <p:txBody>
          <a:bodyPr wrap="square" rtlCol="0" anchor="ctr">
            <a:spAutoFit/>
          </a:bodyPr>
          <a:lstStyle/>
          <a:p>
            <a:pPr algn="ctr"/>
            <a:r>
              <a:rPr lang="en-US" altLang="ko-KR" sz="5400" b="1" dirty="0">
                <a:solidFill>
                  <a:schemeClr val="accent2"/>
                </a:solidFill>
                <a:cs typeface="Arial" pitchFamily="34" charset="0"/>
              </a:rPr>
              <a:t>3</a:t>
            </a:r>
            <a:endParaRPr lang="ko-KR" altLang="en-US" sz="5400" b="1" dirty="0">
              <a:solidFill>
                <a:schemeClr val="accent2"/>
              </a:solidFill>
              <a:cs typeface="Arial" pitchFamily="34" charset="0"/>
            </a:endParaRPr>
          </a:p>
        </p:txBody>
      </p:sp>
      <p:sp>
        <p:nvSpPr>
          <p:cNvPr id="10" name="TextBox 9"/>
          <p:cNvSpPr txBox="1"/>
          <p:nvPr/>
        </p:nvSpPr>
        <p:spPr>
          <a:xfrm>
            <a:off x="2040517" y="3127958"/>
            <a:ext cx="450925" cy="923330"/>
          </a:xfrm>
          <a:prstGeom prst="rect">
            <a:avLst/>
          </a:prstGeom>
          <a:noFill/>
        </p:spPr>
        <p:txBody>
          <a:bodyPr wrap="square" rtlCol="0" anchor="ctr">
            <a:spAutoFit/>
          </a:bodyPr>
          <a:lstStyle/>
          <a:p>
            <a:pPr algn="ctr"/>
            <a:r>
              <a:rPr lang="en-US" altLang="ko-KR" sz="5400" b="1" dirty="0">
                <a:solidFill>
                  <a:schemeClr val="accent2"/>
                </a:solidFill>
                <a:cs typeface="Arial" pitchFamily="34" charset="0"/>
              </a:rPr>
              <a:t>4</a:t>
            </a:r>
            <a:endParaRPr lang="ko-KR" altLang="en-US" sz="5400" b="1" dirty="0">
              <a:solidFill>
                <a:schemeClr val="accent2"/>
              </a:solidFill>
              <a:cs typeface="Arial" pitchFamily="34" charset="0"/>
            </a:endParaRPr>
          </a:p>
        </p:txBody>
      </p:sp>
      <p:sp>
        <p:nvSpPr>
          <p:cNvPr id="12" name="TextBox 11"/>
          <p:cNvSpPr txBox="1"/>
          <p:nvPr/>
        </p:nvSpPr>
        <p:spPr>
          <a:xfrm>
            <a:off x="2040517" y="3872086"/>
            <a:ext cx="450925" cy="923330"/>
          </a:xfrm>
          <a:prstGeom prst="rect">
            <a:avLst/>
          </a:prstGeom>
          <a:noFill/>
        </p:spPr>
        <p:txBody>
          <a:bodyPr wrap="square" rtlCol="0" anchor="ctr">
            <a:spAutoFit/>
          </a:bodyPr>
          <a:lstStyle/>
          <a:p>
            <a:pPr algn="ctr"/>
            <a:r>
              <a:rPr lang="en-US" altLang="ko-KR" sz="5400" b="1" dirty="0">
                <a:solidFill>
                  <a:schemeClr val="accent2"/>
                </a:solidFill>
                <a:cs typeface="Arial" pitchFamily="34" charset="0"/>
              </a:rPr>
              <a:t>5</a:t>
            </a:r>
            <a:endParaRPr lang="ko-KR" altLang="en-US" sz="5400" b="1" dirty="0">
              <a:solidFill>
                <a:schemeClr val="accent2"/>
              </a:solidFill>
              <a:cs typeface="Arial" pitchFamily="34" charset="0"/>
            </a:endParaRPr>
          </a:p>
        </p:txBody>
      </p:sp>
      <p:sp>
        <p:nvSpPr>
          <p:cNvPr id="13" name="TextBox 12"/>
          <p:cNvSpPr txBox="1"/>
          <p:nvPr/>
        </p:nvSpPr>
        <p:spPr bwMode="auto">
          <a:xfrm>
            <a:off x="2627784" y="1225044"/>
            <a:ext cx="4999837"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s-ES_tradnl" altLang="ko-KR" sz="1200" dirty="0">
                <a:solidFill>
                  <a:schemeClr val="bg1"/>
                </a:solidFill>
                <a:cs typeface="Arial" pitchFamily="34" charset="0"/>
              </a:rPr>
              <a:t>Introducción</a:t>
            </a:r>
          </a:p>
        </p:txBody>
      </p:sp>
      <p:sp>
        <p:nvSpPr>
          <p:cNvPr id="14" name="TextBox 12"/>
          <p:cNvSpPr txBox="1"/>
          <p:nvPr/>
        </p:nvSpPr>
        <p:spPr bwMode="auto">
          <a:xfrm>
            <a:off x="2627784" y="1969790"/>
            <a:ext cx="4999837" cy="276999"/>
          </a:xfrm>
          <a:prstGeom prst="rect">
            <a:avLst/>
          </a:prstGeom>
          <a:noFill/>
          <a:effectLst/>
        </p:spPr>
        <p:txBody>
          <a:bodyPr wrap="square">
            <a:spAutoFit/>
          </a:bodyPr>
          <a:lstStyle>
            <a:defPPr>
              <a:defRPr lang="ko-KR"/>
            </a:defPPr>
            <a:lvl1pPr algn="ctr">
              <a:defRPr sz="1200">
                <a:solidFill>
                  <a:schemeClr val="bg1"/>
                </a:solidFill>
                <a:cs typeface="Arial" pitchFamily="34"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s-ES_tradnl" altLang="ko-KR" dirty="0"/>
              <a:t>Objetivo</a:t>
            </a:r>
          </a:p>
        </p:txBody>
      </p:sp>
      <p:sp>
        <p:nvSpPr>
          <p:cNvPr id="28" name="TextBox 12">
            <a:extLst>
              <a:ext uri="{FF2B5EF4-FFF2-40B4-BE49-F238E27FC236}">
                <a16:creationId xmlns:a16="http://schemas.microsoft.com/office/drawing/2014/main" id="{6943570F-D52B-7957-5D9C-C8C65A7FDA69}"/>
              </a:ext>
            </a:extLst>
          </p:cNvPr>
          <p:cNvSpPr txBox="1"/>
          <p:nvPr/>
        </p:nvSpPr>
        <p:spPr bwMode="auto">
          <a:xfrm>
            <a:off x="2640236" y="2729354"/>
            <a:ext cx="4999837" cy="276999"/>
          </a:xfrm>
          <a:prstGeom prst="rect">
            <a:avLst/>
          </a:prstGeom>
          <a:noFill/>
          <a:effectLst/>
        </p:spPr>
        <p:txBody>
          <a:bodyPr wrap="square">
            <a:spAutoFit/>
          </a:bodyPr>
          <a:lstStyle>
            <a:defPPr>
              <a:defRPr lang="ko-KR"/>
            </a:defPPr>
            <a:lvl1pPr algn="ctr">
              <a:defRPr sz="1200">
                <a:solidFill>
                  <a:schemeClr val="bg1"/>
                </a:solidFill>
                <a:cs typeface="Arial" pitchFamily="34"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s-ES_tradnl" altLang="ko-KR" dirty="0"/>
              <a:t>Fuentes de información</a:t>
            </a:r>
          </a:p>
        </p:txBody>
      </p:sp>
      <p:sp>
        <p:nvSpPr>
          <p:cNvPr id="29" name="TextBox 12">
            <a:extLst>
              <a:ext uri="{FF2B5EF4-FFF2-40B4-BE49-F238E27FC236}">
                <a16:creationId xmlns:a16="http://schemas.microsoft.com/office/drawing/2014/main" id="{628752C1-590B-2750-7CB4-3B6BE4AEE61E}"/>
              </a:ext>
            </a:extLst>
          </p:cNvPr>
          <p:cNvSpPr txBox="1"/>
          <p:nvPr/>
        </p:nvSpPr>
        <p:spPr bwMode="auto">
          <a:xfrm>
            <a:off x="2640236" y="3463061"/>
            <a:ext cx="4999837" cy="276999"/>
          </a:xfrm>
          <a:prstGeom prst="rect">
            <a:avLst/>
          </a:prstGeom>
          <a:noFill/>
          <a:effectLst/>
        </p:spPr>
        <p:txBody>
          <a:bodyPr wrap="square">
            <a:spAutoFit/>
          </a:bodyPr>
          <a:lstStyle>
            <a:defPPr>
              <a:defRPr lang="ko-KR"/>
            </a:defPPr>
            <a:lvl1pPr algn="ctr">
              <a:defRPr sz="1200">
                <a:solidFill>
                  <a:schemeClr val="bg1"/>
                </a:solidFill>
                <a:cs typeface="Arial" pitchFamily="34"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s-ES_tradnl" altLang="ko-KR" dirty="0"/>
              <a:t>Propuesta metodológica</a:t>
            </a:r>
          </a:p>
        </p:txBody>
      </p:sp>
      <p:sp>
        <p:nvSpPr>
          <p:cNvPr id="30" name="TextBox 12">
            <a:extLst>
              <a:ext uri="{FF2B5EF4-FFF2-40B4-BE49-F238E27FC236}">
                <a16:creationId xmlns:a16="http://schemas.microsoft.com/office/drawing/2014/main" id="{D55AB5F7-015F-0E7F-9A16-A145BCD00413}"/>
              </a:ext>
            </a:extLst>
          </p:cNvPr>
          <p:cNvSpPr txBox="1"/>
          <p:nvPr/>
        </p:nvSpPr>
        <p:spPr bwMode="auto">
          <a:xfrm>
            <a:off x="2699792" y="4195251"/>
            <a:ext cx="4999837" cy="276999"/>
          </a:xfrm>
          <a:prstGeom prst="rect">
            <a:avLst/>
          </a:prstGeom>
          <a:noFill/>
          <a:effectLst/>
        </p:spPr>
        <p:txBody>
          <a:bodyPr wrap="square">
            <a:spAutoFit/>
          </a:bodyPr>
          <a:lstStyle>
            <a:defPPr>
              <a:defRPr lang="ko-KR"/>
            </a:defPPr>
            <a:lvl1pPr algn="ctr">
              <a:defRPr sz="1200">
                <a:solidFill>
                  <a:schemeClr val="bg1"/>
                </a:solidFill>
                <a:cs typeface="Arial" pitchFamily="34"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s-ES_tradnl" altLang="ko-KR" dirty="0"/>
              <a:t>Resultados esperados</a:t>
            </a:r>
          </a:p>
        </p:txBody>
      </p:sp>
    </p:spTree>
    <p:extLst>
      <p:ext uri="{BB962C8B-B14F-4D97-AF65-F5344CB8AC3E}">
        <p14:creationId xmlns:p14="http://schemas.microsoft.com/office/powerpoint/2010/main" val="2372283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altLang="ko-KR" dirty="0" err="1"/>
              <a:t>Datos</a:t>
            </a:r>
            <a:r>
              <a:rPr lang="en-US" altLang="ko-KR" dirty="0"/>
              <a:t> </a:t>
            </a:r>
            <a:r>
              <a:rPr lang="en-US" altLang="ko-KR" dirty="0" err="1"/>
              <a:t>en</a:t>
            </a:r>
            <a:r>
              <a:rPr lang="en-US" altLang="ko-KR" dirty="0"/>
              <a:t> </a:t>
            </a:r>
            <a:r>
              <a:rPr lang="en-US" altLang="ko-KR" dirty="0" err="1"/>
              <a:t>salud</a:t>
            </a:r>
            <a:r>
              <a:rPr lang="en-US" altLang="ko-KR" dirty="0"/>
              <a:t> </a:t>
            </a:r>
            <a:endParaRPr lang="ko-KR" altLang="en-US" dirty="0"/>
          </a:p>
        </p:txBody>
      </p:sp>
      <p:pic>
        <p:nvPicPr>
          <p:cNvPr id="7" name="그림 개체 틀 6">
            <a:extLst>
              <a:ext uri="{FF2B5EF4-FFF2-40B4-BE49-F238E27FC236}">
                <a16:creationId xmlns:a16="http://schemas.microsoft.com/office/drawing/2014/main" id="{8CDF9CEC-8D72-412A-9CA9-CBCDCAD1E4E7}"/>
              </a:ext>
            </a:extLst>
          </p:cNvPr>
          <p:cNvPicPr>
            <a:picLocks noGrp="1" noChangeAspect="1"/>
          </p:cNvPicPr>
          <p:nvPr>
            <p:ph type="pic" idx="1"/>
          </p:nvPr>
        </p:nvPicPr>
        <p:blipFill>
          <a:blip r:embed="rId2" cstate="print">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16901" r="16901"/>
          <a:stretch>
            <a:fillRect/>
          </a:stretch>
        </p:blipFill>
        <p:spPr/>
      </p:pic>
      <p:sp>
        <p:nvSpPr>
          <p:cNvPr id="3" name="Marcador de texto 2">
            <a:extLst>
              <a:ext uri="{FF2B5EF4-FFF2-40B4-BE49-F238E27FC236}">
                <a16:creationId xmlns:a16="http://schemas.microsoft.com/office/drawing/2014/main" id="{9BE081D3-F995-C157-03D2-196F4D1675F3}"/>
              </a:ext>
            </a:extLst>
          </p:cNvPr>
          <p:cNvSpPr>
            <a:spLocks noGrp="1"/>
          </p:cNvSpPr>
          <p:nvPr>
            <p:ph type="body" sz="quarter" idx="11"/>
          </p:nvPr>
        </p:nvSpPr>
        <p:spPr/>
        <p:txBody>
          <a:bodyPr/>
          <a:lstStyle/>
          <a:p>
            <a:endParaRPr lang="es-ES_tradnl"/>
          </a:p>
        </p:txBody>
      </p:sp>
    </p:spTree>
    <p:extLst>
      <p:ext uri="{BB962C8B-B14F-4D97-AF65-F5344CB8AC3E}">
        <p14:creationId xmlns:p14="http://schemas.microsoft.com/office/powerpoint/2010/main" val="2133647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059832" y="0"/>
            <a:ext cx="3008754" cy="915566"/>
            <a:chOff x="7934433" y="3003797"/>
            <a:chExt cx="767433" cy="144000"/>
          </a:xfrm>
        </p:grpSpPr>
        <p:sp>
          <p:nvSpPr>
            <p:cNvPr id="8" name="Rectangle 7"/>
            <p:cNvSpPr/>
            <p:nvPr/>
          </p:nvSpPr>
          <p:spPr>
            <a:xfrm>
              <a:off x="7934433" y="3003797"/>
              <a:ext cx="144000" cy="1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ectangle 8"/>
            <p:cNvSpPr/>
            <p:nvPr/>
          </p:nvSpPr>
          <p:spPr>
            <a:xfrm>
              <a:off x="8142244" y="3003797"/>
              <a:ext cx="144000"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10" name="Rectangle 9"/>
            <p:cNvSpPr/>
            <p:nvPr/>
          </p:nvSpPr>
          <p:spPr>
            <a:xfrm>
              <a:off x="8350055" y="3003797"/>
              <a:ext cx="144000" cy="14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8557866" y="3003797"/>
              <a:ext cx="144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 name="텍스트 개체 틀 2">
            <a:extLst>
              <a:ext uri="{FF2B5EF4-FFF2-40B4-BE49-F238E27FC236}">
                <a16:creationId xmlns:a16="http://schemas.microsoft.com/office/drawing/2014/main" id="{EDB4B63C-3E11-4410-AA92-B24BF14EEC7F}"/>
              </a:ext>
            </a:extLst>
          </p:cNvPr>
          <p:cNvSpPr>
            <a:spLocks noGrp="1"/>
          </p:cNvSpPr>
          <p:nvPr>
            <p:ph type="body" sz="quarter" idx="11"/>
          </p:nvPr>
        </p:nvSpPr>
        <p:spPr/>
        <p:txBody>
          <a:bodyPr/>
          <a:lstStyle/>
          <a:p>
            <a:r>
              <a:rPr lang="es-ES_tradnl" altLang="ko-KR" dirty="0"/>
              <a:t>Introducción</a:t>
            </a:r>
          </a:p>
        </p:txBody>
      </p:sp>
      <p:sp>
        <p:nvSpPr>
          <p:cNvPr id="2" name="그림 개체 틀 1">
            <a:extLst>
              <a:ext uri="{FF2B5EF4-FFF2-40B4-BE49-F238E27FC236}">
                <a16:creationId xmlns:a16="http://schemas.microsoft.com/office/drawing/2014/main" id="{6B016B54-3949-448A-8C07-2656BB189CA5}"/>
              </a:ext>
            </a:extLst>
          </p:cNvPr>
          <p:cNvSpPr>
            <a:spLocks noGrp="1"/>
          </p:cNvSpPr>
          <p:nvPr>
            <p:ph type="pic" idx="1"/>
          </p:nvPr>
        </p:nvSpPr>
        <p:spPr/>
      </p:sp>
      <p:sp>
        <p:nvSpPr>
          <p:cNvPr id="12" name="TextBox 25">
            <a:extLst>
              <a:ext uri="{FF2B5EF4-FFF2-40B4-BE49-F238E27FC236}">
                <a16:creationId xmlns:a16="http://schemas.microsoft.com/office/drawing/2014/main" id="{FA413EBE-8F97-579E-7901-048BDEFFF22C}"/>
              </a:ext>
            </a:extLst>
          </p:cNvPr>
          <p:cNvSpPr txBox="1"/>
          <p:nvPr/>
        </p:nvSpPr>
        <p:spPr>
          <a:xfrm>
            <a:off x="1475656" y="2931790"/>
            <a:ext cx="6192687" cy="1631216"/>
          </a:xfrm>
          <a:prstGeom prst="rect">
            <a:avLst/>
          </a:prstGeom>
          <a:noFill/>
        </p:spPr>
        <p:txBody>
          <a:bodyPr wrap="square" rtlCol="0">
            <a:spAutoFit/>
          </a:bodyPr>
          <a:lstStyle/>
          <a:p>
            <a:r>
              <a:rPr lang="es-ES_tradnl" altLang="ko-KR" sz="2000" b="1" dirty="0">
                <a:solidFill>
                  <a:schemeClr val="bg1"/>
                </a:solidFill>
                <a:cs typeface="Arial" pitchFamily="34" charset="0"/>
              </a:rPr>
              <a:t>Conocer el comportamiento de las atenciones en salud brindadas desde el 01 hasta el 25 de abril del presente año, como insumo para futuras proyecciones del gasto versus la UPC asignada para el 2022</a:t>
            </a:r>
          </a:p>
        </p:txBody>
      </p:sp>
    </p:spTree>
    <p:extLst>
      <p:ext uri="{BB962C8B-B14F-4D97-AF65-F5344CB8AC3E}">
        <p14:creationId xmlns:p14="http://schemas.microsoft.com/office/powerpoint/2010/main" val="841129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7"/>
          <p:cNvSpPr txBox="1">
            <a:spLocks/>
          </p:cNvSpPr>
          <p:nvPr/>
        </p:nvSpPr>
        <p:spPr>
          <a:xfrm>
            <a:off x="652709" y="2643757"/>
            <a:ext cx="1579494"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Fr de </a:t>
            </a:r>
            <a:r>
              <a:rPr lang="en-US" sz="1400" b="1" dirty="0" err="1">
                <a:solidFill>
                  <a:schemeClr val="bg1"/>
                </a:solidFill>
                <a:cs typeface="Arial" pitchFamily="34" charset="0"/>
              </a:rPr>
              <a:t>Uso</a:t>
            </a:r>
            <a:endParaRPr lang="en-US" sz="1400" b="1" dirty="0">
              <a:solidFill>
                <a:schemeClr val="bg1"/>
              </a:solidFill>
              <a:cs typeface="Arial" pitchFamily="34" charset="0"/>
            </a:endParaRPr>
          </a:p>
        </p:txBody>
      </p:sp>
      <p:sp>
        <p:nvSpPr>
          <p:cNvPr id="12" name="Text Placeholder 17"/>
          <p:cNvSpPr txBox="1">
            <a:spLocks/>
          </p:cNvSpPr>
          <p:nvPr/>
        </p:nvSpPr>
        <p:spPr>
          <a:xfrm>
            <a:off x="652709" y="4272645"/>
            <a:ext cx="1579494"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ES_tradnl" sz="1400" b="1" dirty="0">
                <a:solidFill>
                  <a:schemeClr val="bg1"/>
                </a:solidFill>
                <a:cs typeface="Arial" pitchFamily="34" charset="0"/>
              </a:rPr>
              <a:t>Datos</a:t>
            </a:r>
          </a:p>
        </p:txBody>
      </p:sp>
      <p:sp>
        <p:nvSpPr>
          <p:cNvPr id="13" name="Text Placeholder 17"/>
          <p:cNvSpPr txBox="1">
            <a:spLocks/>
          </p:cNvSpPr>
          <p:nvPr/>
        </p:nvSpPr>
        <p:spPr>
          <a:xfrm>
            <a:off x="4706786" y="2671054"/>
            <a:ext cx="1579494"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ES_tradnl" sz="1400" b="1" dirty="0">
                <a:solidFill>
                  <a:schemeClr val="bg1"/>
                </a:solidFill>
                <a:cs typeface="Arial" pitchFamily="34" charset="0"/>
              </a:rPr>
              <a:t>Atención</a:t>
            </a:r>
          </a:p>
        </p:txBody>
      </p:sp>
      <p:sp>
        <p:nvSpPr>
          <p:cNvPr id="14" name="Text Placeholder 17"/>
          <p:cNvSpPr txBox="1">
            <a:spLocks/>
          </p:cNvSpPr>
          <p:nvPr/>
        </p:nvSpPr>
        <p:spPr>
          <a:xfrm>
            <a:off x="4617994" y="4284867"/>
            <a:ext cx="1579494"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ES_tradnl" sz="1400" b="1" dirty="0">
                <a:solidFill>
                  <a:schemeClr val="bg1"/>
                </a:solidFill>
                <a:cs typeface="Arial" pitchFamily="34" charset="0"/>
              </a:rPr>
              <a:t>Indicadores</a:t>
            </a:r>
          </a:p>
        </p:txBody>
      </p:sp>
      <p:grpSp>
        <p:nvGrpSpPr>
          <p:cNvPr id="17" name="Group 16"/>
          <p:cNvGrpSpPr/>
          <p:nvPr/>
        </p:nvGrpSpPr>
        <p:grpSpPr>
          <a:xfrm>
            <a:off x="2460680" y="1633078"/>
            <a:ext cx="1997043" cy="1096335"/>
            <a:chOff x="2358932" y="1443452"/>
            <a:chExt cx="1997043" cy="1096335"/>
          </a:xfrm>
        </p:grpSpPr>
        <p:sp>
          <p:nvSpPr>
            <p:cNvPr id="15" name="Text Placeholder 18"/>
            <p:cNvSpPr txBox="1">
              <a:spLocks/>
            </p:cNvSpPr>
            <p:nvPr/>
          </p:nvSpPr>
          <p:spPr>
            <a:xfrm>
              <a:off x="2358932" y="1443452"/>
              <a:ext cx="1997043"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_tradnl" sz="1200" b="1" dirty="0">
                  <a:solidFill>
                    <a:schemeClr val="accent2"/>
                  </a:solidFill>
                  <a:cs typeface="Arial" pitchFamily="34" charset="0"/>
                </a:rPr>
                <a:t>Frecuencias de uso</a:t>
              </a:r>
            </a:p>
          </p:txBody>
        </p:sp>
        <p:sp>
          <p:nvSpPr>
            <p:cNvPr id="16" name="TextBox 15"/>
            <p:cNvSpPr txBox="1"/>
            <p:nvPr/>
          </p:nvSpPr>
          <p:spPr>
            <a:xfrm>
              <a:off x="2358932" y="1708790"/>
              <a:ext cx="1997043" cy="830997"/>
            </a:xfrm>
            <a:prstGeom prst="rect">
              <a:avLst/>
            </a:prstGeom>
            <a:noFill/>
          </p:spPr>
          <p:txBody>
            <a:bodyPr wrap="square" rtlCol="0">
              <a:spAutoFit/>
            </a:bodyPr>
            <a:lstStyle/>
            <a:p>
              <a:r>
                <a:rPr lang="es-ES_tradnl" altLang="ko-KR" sz="1200" dirty="0">
                  <a:solidFill>
                    <a:schemeClr val="tx1">
                      <a:lumMod val="75000"/>
                      <a:lumOff val="25000"/>
                    </a:schemeClr>
                  </a:solidFill>
                  <a:cs typeface="Arial" pitchFamily="34" charset="0"/>
                </a:rPr>
                <a:t>Establecer frecuencias de </a:t>
              </a:r>
              <a:r>
                <a:rPr lang="es-ES" altLang="ko-KR" sz="1200" dirty="0">
                  <a:solidFill>
                    <a:schemeClr val="tx1">
                      <a:lumMod val="75000"/>
                      <a:lumOff val="25000"/>
                    </a:schemeClr>
                  </a:solidFill>
                  <a:cs typeface="Arial" pitchFamily="34" charset="0"/>
                </a:rPr>
                <a:t>consulta y horas en las que más asisten a consultas</a:t>
              </a:r>
            </a:p>
          </p:txBody>
        </p:sp>
      </p:grpSp>
      <p:grpSp>
        <p:nvGrpSpPr>
          <p:cNvPr id="18" name="Group 17"/>
          <p:cNvGrpSpPr/>
          <p:nvPr/>
        </p:nvGrpSpPr>
        <p:grpSpPr>
          <a:xfrm>
            <a:off x="6499964" y="1660374"/>
            <a:ext cx="2205752" cy="542338"/>
            <a:chOff x="2358932" y="1443451"/>
            <a:chExt cx="2205752" cy="542338"/>
          </a:xfrm>
        </p:grpSpPr>
        <p:sp>
          <p:nvSpPr>
            <p:cNvPr id="19" name="Text Placeholder 18"/>
            <p:cNvSpPr txBox="1">
              <a:spLocks/>
            </p:cNvSpPr>
            <p:nvPr/>
          </p:nvSpPr>
          <p:spPr>
            <a:xfrm>
              <a:off x="2358932" y="1443451"/>
              <a:ext cx="2205752" cy="31392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1200" b="1" dirty="0">
                  <a:solidFill>
                    <a:schemeClr val="accent3"/>
                  </a:solidFill>
                  <a:cs typeface="Arial" pitchFamily="34" charset="0"/>
                </a:rPr>
                <a:t>Atención</a:t>
              </a:r>
              <a:endParaRPr lang="es-ES_tradnl" sz="1200" b="1" dirty="0">
                <a:solidFill>
                  <a:schemeClr val="accent3"/>
                </a:solidFill>
                <a:cs typeface="Arial" pitchFamily="34" charset="0"/>
              </a:endParaRPr>
            </a:p>
          </p:txBody>
        </p:sp>
        <p:sp>
          <p:nvSpPr>
            <p:cNvPr id="20" name="TextBox 19"/>
            <p:cNvSpPr txBox="1"/>
            <p:nvPr/>
          </p:nvSpPr>
          <p:spPr>
            <a:xfrm>
              <a:off x="2358932" y="1708790"/>
              <a:ext cx="1997043"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grpSp>
        <p:nvGrpSpPr>
          <p:cNvPr id="24" name="Group 23"/>
          <p:cNvGrpSpPr/>
          <p:nvPr/>
        </p:nvGrpSpPr>
        <p:grpSpPr>
          <a:xfrm>
            <a:off x="2446439" y="3025406"/>
            <a:ext cx="1997043" cy="1834998"/>
            <a:chOff x="2358932" y="1443452"/>
            <a:chExt cx="1997043" cy="1834998"/>
          </a:xfrm>
        </p:grpSpPr>
        <p:sp>
          <p:nvSpPr>
            <p:cNvPr id="25" name="Text Placeholder 18"/>
            <p:cNvSpPr txBox="1">
              <a:spLocks/>
            </p:cNvSpPr>
            <p:nvPr/>
          </p:nvSpPr>
          <p:spPr>
            <a:xfrm>
              <a:off x="2358932" y="1443452"/>
              <a:ext cx="1997043"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_tradnl" sz="1200" b="1" dirty="0">
                  <a:solidFill>
                    <a:schemeClr val="accent1"/>
                  </a:solidFill>
                  <a:cs typeface="Arial" pitchFamily="34" charset="0"/>
                </a:rPr>
                <a:t>Datos EPS - IPS</a:t>
              </a:r>
            </a:p>
          </p:txBody>
        </p:sp>
        <p:sp>
          <p:nvSpPr>
            <p:cNvPr id="26" name="TextBox 25"/>
            <p:cNvSpPr txBox="1"/>
            <p:nvPr/>
          </p:nvSpPr>
          <p:spPr>
            <a:xfrm>
              <a:off x="2358932" y="1708790"/>
              <a:ext cx="1997043" cy="1569660"/>
            </a:xfrm>
            <a:prstGeom prst="rect">
              <a:avLst/>
            </a:prstGeom>
            <a:noFill/>
          </p:spPr>
          <p:txBody>
            <a:bodyPr wrap="square" rtlCol="0">
              <a:spAutoFit/>
            </a:bodyPr>
            <a:lstStyle/>
            <a:p>
              <a:r>
                <a:rPr lang="es-ES_tradnl" altLang="ko-KR" sz="1200" dirty="0">
                  <a:solidFill>
                    <a:schemeClr val="tx1">
                      <a:lumMod val="75000"/>
                      <a:lumOff val="25000"/>
                    </a:schemeClr>
                  </a:solidFill>
                  <a:cs typeface="Arial" pitchFamily="34" charset="0"/>
                </a:rPr>
                <a:t>Identificar:</a:t>
              </a:r>
            </a:p>
            <a:p>
              <a:r>
                <a:rPr lang="es-ES_tradnl" altLang="ko-KR" sz="1200" dirty="0">
                  <a:solidFill>
                    <a:schemeClr val="tx1">
                      <a:lumMod val="75000"/>
                      <a:lumOff val="25000"/>
                    </a:schemeClr>
                  </a:solidFill>
                  <a:cs typeface="Arial" pitchFamily="34" charset="0"/>
                </a:rPr>
                <a:t>Sedes que realizan duplicidad de registros en atención a pacientes.</a:t>
              </a:r>
            </a:p>
            <a:p>
              <a:endParaRPr lang="es-ES_tradnl" altLang="ko-KR" sz="1200" dirty="0">
                <a:solidFill>
                  <a:schemeClr val="tx1">
                    <a:lumMod val="75000"/>
                    <a:lumOff val="25000"/>
                  </a:schemeClr>
                </a:solidFill>
                <a:cs typeface="Arial" pitchFamily="34" charset="0"/>
              </a:endParaRPr>
            </a:p>
            <a:p>
              <a:r>
                <a:rPr lang="es-ES_tradnl" altLang="ko-KR" sz="1200" dirty="0">
                  <a:solidFill>
                    <a:schemeClr val="tx1">
                      <a:lumMod val="75000"/>
                      <a:lumOff val="25000"/>
                    </a:schemeClr>
                  </a:solidFill>
                  <a:cs typeface="Arial" pitchFamily="34" charset="0"/>
                </a:rPr>
                <a:t># de pacientes atendidos en IPS diferentes a las asignadas</a:t>
              </a:r>
            </a:p>
          </p:txBody>
        </p:sp>
      </p:grpSp>
      <p:grpSp>
        <p:nvGrpSpPr>
          <p:cNvPr id="27" name="Group 26"/>
          <p:cNvGrpSpPr/>
          <p:nvPr/>
        </p:nvGrpSpPr>
        <p:grpSpPr>
          <a:xfrm>
            <a:off x="6499964" y="3228211"/>
            <a:ext cx="1997043" cy="542337"/>
            <a:chOff x="2358932" y="1443452"/>
            <a:chExt cx="1997043" cy="542337"/>
          </a:xfrm>
        </p:grpSpPr>
        <p:sp>
          <p:nvSpPr>
            <p:cNvPr id="28" name="Text Placeholder 18"/>
            <p:cNvSpPr txBox="1">
              <a:spLocks/>
            </p:cNvSpPr>
            <p:nvPr/>
          </p:nvSpPr>
          <p:spPr>
            <a:xfrm>
              <a:off x="2358932" y="1443452"/>
              <a:ext cx="1997043"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_tradnl" sz="1200" b="1" dirty="0">
                  <a:solidFill>
                    <a:schemeClr val="accent4"/>
                  </a:solidFill>
                  <a:cs typeface="Arial" pitchFamily="34" charset="0"/>
                </a:rPr>
                <a:t>Indicadores </a:t>
              </a:r>
            </a:p>
          </p:txBody>
        </p:sp>
        <p:sp>
          <p:nvSpPr>
            <p:cNvPr id="29" name="TextBox 28"/>
            <p:cNvSpPr txBox="1"/>
            <p:nvPr/>
          </p:nvSpPr>
          <p:spPr>
            <a:xfrm>
              <a:off x="2358932" y="1708790"/>
              <a:ext cx="1997043"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pic>
        <p:nvPicPr>
          <p:cNvPr id="10" name="Marcador de posición de imagen 9">
            <a:extLst>
              <a:ext uri="{FF2B5EF4-FFF2-40B4-BE49-F238E27FC236}">
                <a16:creationId xmlns:a16="http://schemas.microsoft.com/office/drawing/2014/main" id="{6FD21239-3C53-730E-5500-7A7CF7E044E1}"/>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10253" r="10253"/>
          <a:stretch>
            <a:fillRect/>
          </a:stretch>
        </p:blipFill>
        <p:spPr>
          <a:xfrm>
            <a:off x="624168" y="1419622"/>
            <a:ext cx="1656000" cy="1152000"/>
          </a:xfrm>
        </p:spPr>
      </p:pic>
      <p:pic>
        <p:nvPicPr>
          <p:cNvPr id="23" name="Marcador de posición de imagen 22">
            <a:extLst>
              <a:ext uri="{FF2B5EF4-FFF2-40B4-BE49-F238E27FC236}">
                <a16:creationId xmlns:a16="http://schemas.microsoft.com/office/drawing/2014/main" id="{765A696E-00FB-AC81-E16B-FC9081B23D52}"/>
              </a:ext>
            </a:extLst>
          </p:cNvPr>
          <p:cNvPicPr>
            <a:picLocks noGrp="1" noChangeAspect="1"/>
          </p:cNvPicPr>
          <p:nvPr>
            <p:ph type="pic" idx="10"/>
          </p:nvPr>
        </p:nvPicPr>
        <p:blipFill>
          <a:blip r:embed="rId4">
            <a:extLst>
              <a:ext uri="{28A0092B-C50C-407E-A947-70E740481C1C}">
                <a14:useLocalDpi xmlns:a14="http://schemas.microsoft.com/office/drawing/2010/main" val="0"/>
              </a:ext>
            </a:extLst>
          </a:blip>
          <a:srcRect t="6712" b="6712"/>
          <a:stretch>
            <a:fillRect/>
          </a:stretch>
        </p:blipFill>
        <p:spPr>
          <a:xfrm>
            <a:off x="624168" y="3055461"/>
            <a:ext cx="1656000" cy="1152000"/>
          </a:xfrm>
        </p:spPr>
      </p:pic>
      <p:pic>
        <p:nvPicPr>
          <p:cNvPr id="5" name="Marcador de posición de imagen 4">
            <a:extLst>
              <a:ext uri="{FF2B5EF4-FFF2-40B4-BE49-F238E27FC236}">
                <a16:creationId xmlns:a16="http://schemas.microsoft.com/office/drawing/2014/main" id="{850E2004-F898-F00D-849F-67159FDA6492}"/>
              </a:ext>
            </a:extLst>
          </p:cNvPr>
          <p:cNvPicPr>
            <a:picLocks noGrp="1" noChangeAspect="1"/>
          </p:cNvPicPr>
          <p:nvPr>
            <p:ph type="pic" idx="12"/>
          </p:nvPr>
        </p:nvPicPr>
        <p:blipFill>
          <a:blip r:embed="rId5">
            <a:extLst>
              <a:ext uri="{28A0092B-C50C-407E-A947-70E740481C1C}">
                <a14:useLocalDpi xmlns:a14="http://schemas.microsoft.com/office/drawing/2010/main" val="0"/>
              </a:ext>
            </a:extLst>
          </a:blip>
          <a:srcRect l="14084" r="14084"/>
          <a:stretch>
            <a:fillRect/>
          </a:stretch>
        </p:blipFill>
        <p:spPr/>
      </p:pic>
      <p:pic>
        <p:nvPicPr>
          <p:cNvPr id="3" name="Marcador de posición de imagen 2">
            <a:extLst>
              <a:ext uri="{FF2B5EF4-FFF2-40B4-BE49-F238E27FC236}">
                <a16:creationId xmlns:a16="http://schemas.microsoft.com/office/drawing/2014/main" id="{86859F2E-CD72-B99D-C0F6-F0774130C085}"/>
              </a:ext>
            </a:extLst>
          </p:cNvPr>
          <p:cNvPicPr>
            <a:picLocks noGrp="1" noChangeAspect="1"/>
          </p:cNvPicPr>
          <p:nvPr>
            <p:ph type="pic" idx="11"/>
          </p:nvPr>
        </p:nvPicPr>
        <p:blipFill>
          <a:blip r:embed="rId6">
            <a:extLst>
              <a:ext uri="{28A0092B-C50C-407E-A947-70E740481C1C}">
                <a14:useLocalDpi xmlns:a14="http://schemas.microsoft.com/office/drawing/2010/main" val="0"/>
              </a:ext>
            </a:extLst>
          </a:blip>
          <a:srcRect t="455" b="455"/>
          <a:stretch>
            <a:fillRect/>
          </a:stretch>
        </p:blipFill>
        <p:spPr/>
      </p:pic>
      <p:sp>
        <p:nvSpPr>
          <p:cNvPr id="7" name="Title 5">
            <a:extLst>
              <a:ext uri="{FF2B5EF4-FFF2-40B4-BE49-F238E27FC236}">
                <a16:creationId xmlns:a16="http://schemas.microsoft.com/office/drawing/2014/main" id="{7A3AB49C-B7A2-FF53-D166-D057D990A674}"/>
              </a:ext>
            </a:extLst>
          </p:cNvPr>
          <p:cNvSpPr txBox="1">
            <a:spLocks/>
          </p:cNvSpPr>
          <p:nvPr/>
        </p:nvSpPr>
        <p:spPr>
          <a:xfrm>
            <a:off x="7760" y="64333"/>
            <a:ext cx="9036496" cy="884466"/>
          </a:xfrm>
          <a:prstGeom prst="rect">
            <a:avLst/>
          </a:prstGeom>
        </p:spPr>
        <p:txBody>
          <a:bodyPr anchor="ctr"/>
          <a:lstStyle>
            <a:lvl1pPr algn="l" defTabSz="914400" rtl="0" eaLnBrk="1" latinLnBrk="1" hangingPunct="1">
              <a:spcBef>
                <a:spcPct val="0"/>
              </a:spcBef>
              <a:buNone/>
              <a:defRPr sz="3600" b="1" kern="1200">
                <a:solidFill>
                  <a:schemeClr val="tx1">
                    <a:lumMod val="75000"/>
                    <a:lumOff val="25000"/>
                  </a:schemeClr>
                </a:solidFill>
                <a:latin typeface="+mj-lt"/>
                <a:ea typeface="+mj-ea"/>
                <a:cs typeface="Arial" pitchFamily="34" charset="0"/>
              </a:defRPr>
            </a:lvl1pPr>
          </a:lstStyle>
          <a:p>
            <a:r>
              <a:rPr lang="es-ES_tradnl" altLang="ko-KR" dirty="0">
                <a:solidFill>
                  <a:schemeClr val="accent2"/>
                </a:solidFill>
              </a:rPr>
              <a:t>Objetivos</a:t>
            </a:r>
            <a:endParaRPr lang="es-ES_tradnl" altLang="ko-KR" dirty="0"/>
          </a:p>
        </p:txBody>
      </p:sp>
      <p:sp>
        <p:nvSpPr>
          <p:cNvPr id="30" name="TextBox 15">
            <a:extLst>
              <a:ext uri="{FF2B5EF4-FFF2-40B4-BE49-F238E27FC236}">
                <a16:creationId xmlns:a16="http://schemas.microsoft.com/office/drawing/2014/main" id="{D7DEF1AE-B883-17E4-49E5-3C255BABAEFE}"/>
              </a:ext>
            </a:extLst>
          </p:cNvPr>
          <p:cNvSpPr txBox="1"/>
          <p:nvPr/>
        </p:nvSpPr>
        <p:spPr>
          <a:xfrm>
            <a:off x="6499963" y="2012206"/>
            <a:ext cx="1997043" cy="646331"/>
          </a:xfrm>
          <a:prstGeom prst="rect">
            <a:avLst/>
          </a:prstGeom>
          <a:noFill/>
        </p:spPr>
        <p:txBody>
          <a:bodyPr wrap="square" rtlCol="0">
            <a:spAutoFit/>
          </a:bodyPr>
          <a:lstStyle/>
          <a:p>
            <a:pPr algn="just"/>
            <a:r>
              <a:rPr lang="es-ES" altLang="ko-KR" sz="1200" dirty="0">
                <a:solidFill>
                  <a:schemeClr val="tx1">
                    <a:lumMod val="75000"/>
                    <a:lumOff val="25000"/>
                  </a:schemeClr>
                </a:solidFill>
                <a:cs typeface="Arial" pitchFamily="34" charset="0"/>
              </a:rPr>
              <a:t>Determinar la proporción de cotizantes atendidos vs beneficiarios.</a:t>
            </a:r>
            <a:endParaRPr lang="ko-KR" altLang="en-US" sz="1200" dirty="0">
              <a:solidFill>
                <a:schemeClr val="tx1">
                  <a:lumMod val="75000"/>
                  <a:lumOff val="25000"/>
                </a:schemeClr>
              </a:solidFill>
              <a:cs typeface="Arial" pitchFamily="34" charset="0"/>
            </a:endParaRPr>
          </a:p>
        </p:txBody>
      </p:sp>
      <p:sp>
        <p:nvSpPr>
          <p:cNvPr id="6" name="TextBox 25">
            <a:extLst>
              <a:ext uri="{FF2B5EF4-FFF2-40B4-BE49-F238E27FC236}">
                <a16:creationId xmlns:a16="http://schemas.microsoft.com/office/drawing/2014/main" id="{52297479-8411-D61D-43EE-5784D16CABD8}"/>
              </a:ext>
            </a:extLst>
          </p:cNvPr>
          <p:cNvSpPr txBox="1"/>
          <p:nvPr/>
        </p:nvSpPr>
        <p:spPr>
          <a:xfrm>
            <a:off x="6496773" y="3468945"/>
            <a:ext cx="2205752" cy="1384995"/>
          </a:xfrm>
          <a:prstGeom prst="rect">
            <a:avLst/>
          </a:prstGeom>
          <a:noFill/>
        </p:spPr>
        <p:txBody>
          <a:bodyPr wrap="square" rtlCol="0">
            <a:spAutoFit/>
          </a:bodyPr>
          <a:lstStyle/>
          <a:p>
            <a:r>
              <a:rPr lang="es-ES_tradnl" altLang="ko-KR" sz="1200" dirty="0">
                <a:solidFill>
                  <a:schemeClr val="tx1">
                    <a:lumMod val="75000"/>
                    <a:lumOff val="25000"/>
                  </a:schemeClr>
                </a:solidFill>
                <a:cs typeface="Arial" pitchFamily="34" charset="0"/>
              </a:rPr>
              <a:t>Describir las atenciones en medicina interna en ciclo de vida (adultez – persona mayor).</a:t>
            </a:r>
          </a:p>
          <a:p>
            <a:endParaRPr lang="es-ES_tradnl" altLang="ko-KR" sz="1200" dirty="0">
              <a:solidFill>
                <a:schemeClr val="tx1">
                  <a:lumMod val="75000"/>
                  <a:lumOff val="25000"/>
                </a:schemeClr>
              </a:solidFill>
              <a:cs typeface="Arial" pitchFamily="34" charset="0"/>
            </a:endParaRPr>
          </a:p>
          <a:p>
            <a:r>
              <a:rPr lang="es-ES_tradnl" altLang="ko-KR" sz="1200" dirty="0">
                <a:solidFill>
                  <a:schemeClr val="tx1">
                    <a:lumMod val="75000"/>
                    <a:lumOff val="25000"/>
                  </a:schemeClr>
                </a:solidFill>
                <a:cs typeface="Arial" pitchFamily="34" charset="0"/>
              </a:rPr>
              <a:t>Conocer el IMC por ciclo de vida MINSALUD</a:t>
            </a:r>
          </a:p>
        </p:txBody>
      </p:sp>
    </p:spTree>
    <p:extLst>
      <p:ext uri="{BB962C8B-B14F-4D97-AF65-F5344CB8AC3E}">
        <p14:creationId xmlns:p14="http://schemas.microsoft.com/office/powerpoint/2010/main" val="640998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7"/>
          <p:cNvSpPr txBox="1">
            <a:spLocks/>
          </p:cNvSpPr>
          <p:nvPr/>
        </p:nvSpPr>
        <p:spPr>
          <a:xfrm>
            <a:off x="539552" y="2653739"/>
            <a:ext cx="1579494"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Fr de </a:t>
            </a:r>
            <a:r>
              <a:rPr lang="en-US" sz="1400" b="1" dirty="0" err="1">
                <a:solidFill>
                  <a:schemeClr val="bg1"/>
                </a:solidFill>
                <a:cs typeface="Arial" pitchFamily="34" charset="0"/>
              </a:rPr>
              <a:t>Uso</a:t>
            </a:r>
            <a:endParaRPr lang="en-US" sz="1400" b="1" dirty="0">
              <a:solidFill>
                <a:schemeClr val="bg1"/>
              </a:solidFill>
              <a:cs typeface="Arial" pitchFamily="34" charset="0"/>
            </a:endParaRPr>
          </a:p>
        </p:txBody>
      </p:sp>
      <p:sp>
        <p:nvSpPr>
          <p:cNvPr id="12" name="Text Placeholder 17"/>
          <p:cNvSpPr txBox="1">
            <a:spLocks/>
          </p:cNvSpPr>
          <p:nvPr/>
        </p:nvSpPr>
        <p:spPr>
          <a:xfrm>
            <a:off x="652709" y="4272645"/>
            <a:ext cx="1579494"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ES_tradnl" sz="1400" b="1" dirty="0">
                <a:solidFill>
                  <a:schemeClr val="bg1"/>
                </a:solidFill>
                <a:cs typeface="Arial" pitchFamily="34" charset="0"/>
              </a:rPr>
              <a:t>Duplicidad</a:t>
            </a:r>
          </a:p>
        </p:txBody>
      </p:sp>
      <p:sp>
        <p:nvSpPr>
          <p:cNvPr id="13" name="Text Placeholder 17"/>
          <p:cNvSpPr txBox="1">
            <a:spLocks/>
          </p:cNvSpPr>
          <p:nvPr/>
        </p:nvSpPr>
        <p:spPr>
          <a:xfrm>
            <a:off x="4706786" y="2671054"/>
            <a:ext cx="1579494"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ES_tradnl" sz="1400" b="1" dirty="0">
                <a:solidFill>
                  <a:schemeClr val="bg1"/>
                </a:solidFill>
                <a:cs typeface="Arial" pitchFamily="34" charset="0"/>
              </a:rPr>
              <a:t>Usuarios</a:t>
            </a:r>
          </a:p>
        </p:txBody>
      </p:sp>
      <p:sp>
        <p:nvSpPr>
          <p:cNvPr id="14" name="Text Placeholder 17"/>
          <p:cNvSpPr txBox="1">
            <a:spLocks/>
          </p:cNvSpPr>
          <p:nvPr/>
        </p:nvSpPr>
        <p:spPr>
          <a:xfrm>
            <a:off x="4617994" y="4284867"/>
            <a:ext cx="1579494"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Consulta</a:t>
            </a:r>
          </a:p>
        </p:txBody>
      </p:sp>
      <p:grpSp>
        <p:nvGrpSpPr>
          <p:cNvPr id="17" name="Group 16"/>
          <p:cNvGrpSpPr/>
          <p:nvPr/>
        </p:nvGrpSpPr>
        <p:grpSpPr>
          <a:xfrm>
            <a:off x="2460680" y="1633078"/>
            <a:ext cx="1997043" cy="911669"/>
            <a:chOff x="2358932" y="1443452"/>
            <a:chExt cx="1997043" cy="911669"/>
          </a:xfrm>
        </p:grpSpPr>
        <p:sp>
          <p:nvSpPr>
            <p:cNvPr id="15" name="Text Placeholder 18"/>
            <p:cNvSpPr txBox="1">
              <a:spLocks/>
            </p:cNvSpPr>
            <p:nvPr/>
          </p:nvSpPr>
          <p:spPr>
            <a:xfrm>
              <a:off x="2358932" y="1443452"/>
              <a:ext cx="1997043"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_tradnl" sz="1200" b="1" dirty="0">
                  <a:solidFill>
                    <a:schemeClr val="accent2"/>
                  </a:solidFill>
                  <a:cs typeface="Arial" pitchFamily="34" charset="0"/>
                </a:rPr>
                <a:t>Frecuencias de uso</a:t>
              </a:r>
            </a:p>
          </p:txBody>
        </p:sp>
        <p:sp>
          <p:nvSpPr>
            <p:cNvPr id="16" name="TextBox 15"/>
            <p:cNvSpPr txBox="1"/>
            <p:nvPr/>
          </p:nvSpPr>
          <p:spPr>
            <a:xfrm>
              <a:off x="2358932" y="1708790"/>
              <a:ext cx="1997043" cy="646331"/>
            </a:xfrm>
            <a:prstGeom prst="rect">
              <a:avLst/>
            </a:prstGeom>
            <a:noFill/>
          </p:spPr>
          <p:txBody>
            <a:bodyPr wrap="square" rtlCol="0">
              <a:spAutoFit/>
            </a:bodyPr>
            <a:lstStyle/>
            <a:p>
              <a:r>
                <a:rPr lang="es-ES_tradnl" altLang="ko-KR" sz="1200" dirty="0">
                  <a:solidFill>
                    <a:schemeClr val="tx1">
                      <a:lumMod val="75000"/>
                      <a:lumOff val="25000"/>
                    </a:schemeClr>
                  </a:solidFill>
                  <a:cs typeface="Arial" pitchFamily="34" charset="0"/>
                </a:rPr>
                <a:t>Identificar frecuencias de </a:t>
              </a:r>
              <a:r>
                <a:rPr lang="es-ES" altLang="ko-KR" sz="1200" dirty="0">
                  <a:solidFill>
                    <a:schemeClr val="tx1">
                      <a:lumMod val="75000"/>
                      <a:lumOff val="25000"/>
                    </a:schemeClr>
                  </a:solidFill>
                  <a:cs typeface="Arial" pitchFamily="34" charset="0"/>
                </a:rPr>
                <a:t>consulta, horas en las que más asisten a consultas</a:t>
              </a:r>
            </a:p>
          </p:txBody>
        </p:sp>
      </p:grpSp>
      <p:grpSp>
        <p:nvGrpSpPr>
          <p:cNvPr id="18" name="Group 17"/>
          <p:cNvGrpSpPr/>
          <p:nvPr/>
        </p:nvGrpSpPr>
        <p:grpSpPr>
          <a:xfrm>
            <a:off x="6499964" y="1660374"/>
            <a:ext cx="2205752" cy="542338"/>
            <a:chOff x="2358932" y="1443451"/>
            <a:chExt cx="2205752" cy="542338"/>
          </a:xfrm>
        </p:grpSpPr>
        <p:sp>
          <p:nvSpPr>
            <p:cNvPr id="19" name="Text Placeholder 18"/>
            <p:cNvSpPr txBox="1">
              <a:spLocks/>
            </p:cNvSpPr>
            <p:nvPr/>
          </p:nvSpPr>
          <p:spPr>
            <a:xfrm>
              <a:off x="2358932" y="1443451"/>
              <a:ext cx="2205752" cy="31392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a:solidFill>
                    <a:schemeClr val="accent3"/>
                  </a:solidFill>
                  <a:cs typeface="Arial" pitchFamily="34" charset="0"/>
                </a:rPr>
                <a:t>IPS </a:t>
              </a:r>
              <a:r>
                <a:rPr lang="es-ES_tradnl" sz="1200" b="1" dirty="0">
                  <a:solidFill>
                    <a:schemeClr val="accent3"/>
                  </a:solidFill>
                  <a:cs typeface="Arial" pitchFamily="34" charset="0"/>
                </a:rPr>
                <a:t>asignación</a:t>
              </a:r>
              <a:r>
                <a:rPr lang="en-US" sz="1200" b="1" dirty="0">
                  <a:solidFill>
                    <a:schemeClr val="accent3"/>
                  </a:solidFill>
                  <a:cs typeface="Arial" pitchFamily="34" charset="0"/>
                </a:rPr>
                <a:t> vs </a:t>
              </a:r>
              <a:r>
                <a:rPr lang="es-ES_tradnl" sz="1200" b="1" dirty="0">
                  <a:solidFill>
                    <a:schemeClr val="accent3"/>
                  </a:solidFill>
                  <a:cs typeface="Arial" pitchFamily="34" charset="0"/>
                </a:rPr>
                <a:t>atención</a:t>
              </a:r>
            </a:p>
          </p:txBody>
        </p:sp>
        <p:sp>
          <p:nvSpPr>
            <p:cNvPr id="20" name="TextBox 19"/>
            <p:cNvSpPr txBox="1"/>
            <p:nvPr/>
          </p:nvSpPr>
          <p:spPr>
            <a:xfrm>
              <a:off x="2358932" y="1708790"/>
              <a:ext cx="1997043"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grpSp>
        <p:nvGrpSpPr>
          <p:cNvPr id="24" name="Group 23"/>
          <p:cNvGrpSpPr/>
          <p:nvPr/>
        </p:nvGrpSpPr>
        <p:grpSpPr>
          <a:xfrm>
            <a:off x="2502949" y="3325704"/>
            <a:ext cx="1997043" cy="1096335"/>
            <a:chOff x="2358932" y="1443452"/>
            <a:chExt cx="1997043" cy="1096335"/>
          </a:xfrm>
        </p:grpSpPr>
        <p:sp>
          <p:nvSpPr>
            <p:cNvPr id="25" name="Text Placeholder 18"/>
            <p:cNvSpPr txBox="1">
              <a:spLocks/>
            </p:cNvSpPr>
            <p:nvPr/>
          </p:nvSpPr>
          <p:spPr>
            <a:xfrm>
              <a:off x="2358932" y="1443452"/>
              <a:ext cx="1997043"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_tradnl" sz="1200" b="1" dirty="0">
                  <a:solidFill>
                    <a:schemeClr val="accent1"/>
                  </a:solidFill>
                  <a:cs typeface="Arial" pitchFamily="34" charset="0"/>
                </a:rPr>
                <a:t>Duplicidad de datos</a:t>
              </a:r>
            </a:p>
          </p:txBody>
        </p:sp>
        <p:sp>
          <p:nvSpPr>
            <p:cNvPr id="26" name="TextBox 25"/>
            <p:cNvSpPr txBox="1"/>
            <p:nvPr/>
          </p:nvSpPr>
          <p:spPr>
            <a:xfrm>
              <a:off x="2358932" y="1708790"/>
              <a:ext cx="1997043" cy="830997"/>
            </a:xfrm>
            <a:prstGeom prst="rect">
              <a:avLst/>
            </a:prstGeom>
            <a:noFill/>
          </p:spPr>
          <p:txBody>
            <a:bodyPr wrap="square" rtlCol="0">
              <a:spAutoFit/>
            </a:bodyPr>
            <a:lstStyle/>
            <a:p>
              <a:r>
                <a:rPr lang="es-ES_tradnl" altLang="ko-KR" sz="1200" dirty="0">
                  <a:solidFill>
                    <a:schemeClr val="tx1">
                      <a:lumMod val="75000"/>
                      <a:lumOff val="25000"/>
                    </a:schemeClr>
                  </a:solidFill>
                  <a:cs typeface="Arial" pitchFamily="34" charset="0"/>
                </a:rPr>
                <a:t>Identificar la sedes que realizan duplicidad de atención de pacientes en los registros </a:t>
              </a:r>
            </a:p>
          </p:txBody>
        </p:sp>
      </p:grpSp>
      <p:grpSp>
        <p:nvGrpSpPr>
          <p:cNvPr id="27" name="Group 26"/>
          <p:cNvGrpSpPr/>
          <p:nvPr/>
        </p:nvGrpSpPr>
        <p:grpSpPr>
          <a:xfrm>
            <a:off x="6499964" y="3228211"/>
            <a:ext cx="1997043" cy="542337"/>
            <a:chOff x="2358932" y="1443452"/>
            <a:chExt cx="1997043" cy="542337"/>
          </a:xfrm>
        </p:grpSpPr>
        <p:sp>
          <p:nvSpPr>
            <p:cNvPr id="28" name="Text Placeholder 18"/>
            <p:cNvSpPr txBox="1">
              <a:spLocks/>
            </p:cNvSpPr>
            <p:nvPr/>
          </p:nvSpPr>
          <p:spPr>
            <a:xfrm>
              <a:off x="2358932" y="1443452"/>
              <a:ext cx="1997043"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_tradnl" sz="1200" b="1" dirty="0">
                  <a:solidFill>
                    <a:schemeClr val="accent4"/>
                  </a:solidFill>
                  <a:cs typeface="Arial" pitchFamily="34" charset="0"/>
                </a:rPr>
                <a:t>Consulta</a:t>
              </a:r>
            </a:p>
          </p:txBody>
        </p:sp>
        <p:sp>
          <p:nvSpPr>
            <p:cNvPr id="29" name="TextBox 28"/>
            <p:cNvSpPr txBox="1"/>
            <p:nvPr/>
          </p:nvSpPr>
          <p:spPr>
            <a:xfrm>
              <a:off x="2358932" y="1708790"/>
              <a:ext cx="1997043"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pic>
        <p:nvPicPr>
          <p:cNvPr id="10" name="Marcador de posición de imagen 9">
            <a:extLst>
              <a:ext uri="{FF2B5EF4-FFF2-40B4-BE49-F238E27FC236}">
                <a16:creationId xmlns:a16="http://schemas.microsoft.com/office/drawing/2014/main" id="{6FD21239-3C53-730E-5500-7A7CF7E044E1}"/>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10253" r="10253"/>
          <a:stretch>
            <a:fillRect/>
          </a:stretch>
        </p:blipFill>
        <p:spPr>
          <a:xfrm>
            <a:off x="624168" y="1419622"/>
            <a:ext cx="1656000" cy="1152000"/>
          </a:xfrm>
        </p:spPr>
      </p:pic>
      <p:pic>
        <p:nvPicPr>
          <p:cNvPr id="23" name="Marcador de posición de imagen 22">
            <a:extLst>
              <a:ext uri="{FF2B5EF4-FFF2-40B4-BE49-F238E27FC236}">
                <a16:creationId xmlns:a16="http://schemas.microsoft.com/office/drawing/2014/main" id="{765A696E-00FB-AC81-E16B-FC9081B23D52}"/>
              </a:ext>
            </a:extLst>
          </p:cNvPr>
          <p:cNvPicPr>
            <a:picLocks noGrp="1" noChangeAspect="1"/>
          </p:cNvPicPr>
          <p:nvPr>
            <p:ph type="pic" idx="10"/>
          </p:nvPr>
        </p:nvPicPr>
        <p:blipFill>
          <a:blip r:embed="rId4">
            <a:extLst>
              <a:ext uri="{28A0092B-C50C-407E-A947-70E740481C1C}">
                <a14:useLocalDpi xmlns:a14="http://schemas.microsoft.com/office/drawing/2010/main" val="0"/>
              </a:ext>
            </a:extLst>
          </a:blip>
          <a:srcRect t="6712" b="6712"/>
          <a:stretch>
            <a:fillRect/>
          </a:stretch>
        </p:blipFill>
        <p:spPr>
          <a:xfrm>
            <a:off x="624168" y="3055461"/>
            <a:ext cx="1656000" cy="1152000"/>
          </a:xfrm>
        </p:spPr>
      </p:pic>
      <p:pic>
        <p:nvPicPr>
          <p:cNvPr id="5" name="Marcador de posición de imagen 4">
            <a:extLst>
              <a:ext uri="{FF2B5EF4-FFF2-40B4-BE49-F238E27FC236}">
                <a16:creationId xmlns:a16="http://schemas.microsoft.com/office/drawing/2014/main" id="{850E2004-F898-F00D-849F-67159FDA6492}"/>
              </a:ext>
            </a:extLst>
          </p:cNvPr>
          <p:cNvPicPr>
            <a:picLocks noGrp="1" noChangeAspect="1"/>
          </p:cNvPicPr>
          <p:nvPr>
            <p:ph type="pic" idx="12"/>
          </p:nvPr>
        </p:nvPicPr>
        <p:blipFill>
          <a:blip r:embed="rId5">
            <a:extLst>
              <a:ext uri="{28A0092B-C50C-407E-A947-70E740481C1C}">
                <a14:useLocalDpi xmlns:a14="http://schemas.microsoft.com/office/drawing/2010/main" val="0"/>
              </a:ext>
            </a:extLst>
          </a:blip>
          <a:srcRect l="14084" r="14084"/>
          <a:stretch>
            <a:fillRect/>
          </a:stretch>
        </p:blipFill>
        <p:spPr/>
      </p:pic>
      <p:pic>
        <p:nvPicPr>
          <p:cNvPr id="3" name="Marcador de posición de imagen 2">
            <a:extLst>
              <a:ext uri="{FF2B5EF4-FFF2-40B4-BE49-F238E27FC236}">
                <a16:creationId xmlns:a16="http://schemas.microsoft.com/office/drawing/2014/main" id="{86859F2E-CD72-B99D-C0F6-F0774130C085}"/>
              </a:ext>
            </a:extLst>
          </p:cNvPr>
          <p:cNvPicPr>
            <a:picLocks noGrp="1" noChangeAspect="1"/>
          </p:cNvPicPr>
          <p:nvPr>
            <p:ph type="pic" idx="11"/>
          </p:nvPr>
        </p:nvPicPr>
        <p:blipFill>
          <a:blip r:embed="rId6">
            <a:extLst>
              <a:ext uri="{28A0092B-C50C-407E-A947-70E740481C1C}">
                <a14:useLocalDpi xmlns:a14="http://schemas.microsoft.com/office/drawing/2010/main" val="0"/>
              </a:ext>
            </a:extLst>
          </a:blip>
          <a:srcRect t="455" b="455"/>
          <a:stretch>
            <a:fillRect/>
          </a:stretch>
        </p:blipFill>
        <p:spPr/>
      </p:pic>
      <p:sp>
        <p:nvSpPr>
          <p:cNvPr id="7" name="Title 5">
            <a:extLst>
              <a:ext uri="{FF2B5EF4-FFF2-40B4-BE49-F238E27FC236}">
                <a16:creationId xmlns:a16="http://schemas.microsoft.com/office/drawing/2014/main" id="{7A3AB49C-B7A2-FF53-D166-D057D990A674}"/>
              </a:ext>
            </a:extLst>
          </p:cNvPr>
          <p:cNvSpPr txBox="1">
            <a:spLocks/>
          </p:cNvSpPr>
          <p:nvPr/>
        </p:nvSpPr>
        <p:spPr>
          <a:xfrm>
            <a:off x="7760" y="64333"/>
            <a:ext cx="9036496" cy="884466"/>
          </a:xfrm>
          <a:prstGeom prst="rect">
            <a:avLst/>
          </a:prstGeom>
        </p:spPr>
        <p:txBody>
          <a:bodyPr anchor="ctr"/>
          <a:lstStyle>
            <a:lvl1pPr algn="l" defTabSz="914400" rtl="0" eaLnBrk="1" latinLnBrk="1" hangingPunct="1">
              <a:spcBef>
                <a:spcPct val="0"/>
              </a:spcBef>
              <a:buNone/>
              <a:defRPr sz="3600" b="1" kern="1200">
                <a:solidFill>
                  <a:schemeClr val="tx1">
                    <a:lumMod val="75000"/>
                    <a:lumOff val="25000"/>
                  </a:schemeClr>
                </a:solidFill>
                <a:latin typeface="+mj-lt"/>
                <a:ea typeface="+mj-ea"/>
                <a:cs typeface="Arial" pitchFamily="34" charset="0"/>
              </a:defRPr>
            </a:lvl1pPr>
          </a:lstStyle>
          <a:p>
            <a:r>
              <a:rPr lang="es-ES_tradnl" altLang="ko-KR" dirty="0">
                <a:solidFill>
                  <a:schemeClr val="accent2"/>
                </a:solidFill>
              </a:rPr>
              <a:t>Objetivos</a:t>
            </a:r>
            <a:endParaRPr lang="es-ES_tradnl" altLang="ko-KR" dirty="0"/>
          </a:p>
        </p:txBody>
      </p:sp>
      <p:sp>
        <p:nvSpPr>
          <p:cNvPr id="30" name="TextBox 15">
            <a:extLst>
              <a:ext uri="{FF2B5EF4-FFF2-40B4-BE49-F238E27FC236}">
                <a16:creationId xmlns:a16="http://schemas.microsoft.com/office/drawing/2014/main" id="{D7DEF1AE-B883-17E4-49E5-3C255BABAEFE}"/>
              </a:ext>
            </a:extLst>
          </p:cNvPr>
          <p:cNvSpPr txBox="1"/>
          <p:nvPr/>
        </p:nvSpPr>
        <p:spPr>
          <a:xfrm>
            <a:off x="6535397" y="1990055"/>
            <a:ext cx="1997043" cy="646331"/>
          </a:xfrm>
          <a:prstGeom prst="rect">
            <a:avLst/>
          </a:prstGeom>
          <a:noFill/>
        </p:spPr>
        <p:txBody>
          <a:bodyPr wrap="square" rtlCol="0">
            <a:spAutoFit/>
          </a:bodyPr>
          <a:lstStyle/>
          <a:p>
            <a:pPr algn="just"/>
            <a:r>
              <a:rPr lang="es-ES" altLang="ko-KR" sz="1200" dirty="0">
                <a:solidFill>
                  <a:schemeClr val="tx1">
                    <a:lumMod val="75000"/>
                    <a:lumOff val="25000"/>
                  </a:schemeClr>
                </a:solidFill>
                <a:cs typeface="Arial" pitchFamily="34" charset="0"/>
              </a:rPr>
              <a:t>Determinar # de atenciones en IPS diferentes a las asignadas. </a:t>
            </a:r>
            <a:endParaRPr lang="ko-KR" altLang="en-US" sz="1200" dirty="0">
              <a:solidFill>
                <a:schemeClr val="tx1">
                  <a:lumMod val="75000"/>
                  <a:lumOff val="25000"/>
                </a:schemeClr>
              </a:solidFill>
              <a:cs typeface="Arial" pitchFamily="34" charset="0"/>
            </a:endParaRPr>
          </a:p>
        </p:txBody>
      </p:sp>
      <p:sp>
        <p:nvSpPr>
          <p:cNvPr id="6" name="TextBox 25">
            <a:extLst>
              <a:ext uri="{FF2B5EF4-FFF2-40B4-BE49-F238E27FC236}">
                <a16:creationId xmlns:a16="http://schemas.microsoft.com/office/drawing/2014/main" id="{52297479-8411-D61D-43EE-5784D16CABD8}"/>
              </a:ext>
            </a:extLst>
          </p:cNvPr>
          <p:cNvSpPr txBox="1"/>
          <p:nvPr/>
        </p:nvSpPr>
        <p:spPr>
          <a:xfrm>
            <a:off x="6496773" y="3468945"/>
            <a:ext cx="2205752" cy="1015663"/>
          </a:xfrm>
          <a:prstGeom prst="rect">
            <a:avLst/>
          </a:prstGeom>
          <a:noFill/>
        </p:spPr>
        <p:txBody>
          <a:bodyPr wrap="square" rtlCol="0">
            <a:spAutoFit/>
          </a:bodyPr>
          <a:lstStyle/>
          <a:p>
            <a:r>
              <a:rPr lang="es-ES_tradnl" altLang="ko-KR" sz="1200" dirty="0">
                <a:solidFill>
                  <a:schemeClr val="tx1">
                    <a:lumMod val="75000"/>
                    <a:lumOff val="25000"/>
                  </a:schemeClr>
                </a:solidFill>
                <a:cs typeface="Arial" pitchFamily="34" charset="0"/>
              </a:rPr>
              <a:t>Probabilidad de uso de servicio</a:t>
            </a:r>
          </a:p>
          <a:p>
            <a:endParaRPr lang="es-ES_tradnl" altLang="ko-KR" sz="1200" dirty="0">
              <a:solidFill>
                <a:schemeClr val="tx1">
                  <a:lumMod val="75000"/>
                  <a:lumOff val="25000"/>
                </a:schemeClr>
              </a:solidFill>
              <a:cs typeface="Arial" pitchFamily="34" charset="0"/>
            </a:endParaRPr>
          </a:p>
          <a:p>
            <a:r>
              <a:rPr lang="es-ES_tradnl" altLang="ko-KR" sz="1200" dirty="0">
                <a:solidFill>
                  <a:schemeClr val="tx1">
                    <a:lumMod val="75000"/>
                    <a:lumOff val="25000"/>
                  </a:schemeClr>
                </a:solidFill>
                <a:cs typeface="Arial" pitchFamily="34" charset="0"/>
              </a:rPr>
              <a:t>Proporción de cotizantes</a:t>
            </a:r>
          </a:p>
          <a:p>
            <a:r>
              <a:rPr lang="es-ES_tradnl" altLang="ko-KR" sz="1200" dirty="0">
                <a:solidFill>
                  <a:schemeClr val="tx1">
                    <a:lumMod val="75000"/>
                    <a:lumOff val="25000"/>
                  </a:schemeClr>
                </a:solidFill>
                <a:cs typeface="Arial" pitchFamily="34" charset="0"/>
              </a:rPr>
              <a:t>Proporción de beneficiarios</a:t>
            </a:r>
          </a:p>
        </p:txBody>
      </p:sp>
    </p:spTree>
    <p:extLst>
      <p:ext uri="{BB962C8B-B14F-4D97-AF65-F5344CB8AC3E}">
        <p14:creationId xmlns:p14="http://schemas.microsoft.com/office/powerpoint/2010/main" val="3105760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Marcador de posición de imagen 13">
            <a:extLst>
              <a:ext uri="{FF2B5EF4-FFF2-40B4-BE49-F238E27FC236}">
                <a16:creationId xmlns:a16="http://schemas.microsoft.com/office/drawing/2014/main" id="{06433632-185C-3289-0944-01A2022A9B7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5651" b="15651"/>
          <a:stretch>
            <a:fillRect/>
          </a:stretch>
        </p:blipFill>
        <p:spPr/>
      </p:pic>
      <p:pic>
        <p:nvPicPr>
          <p:cNvPr id="20" name="Marcador de posición de imagen 19">
            <a:extLst>
              <a:ext uri="{FF2B5EF4-FFF2-40B4-BE49-F238E27FC236}">
                <a16:creationId xmlns:a16="http://schemas.microsoft.com/office/drawing/2014/main" id="{7D5A9AC7-1E7A-4C31-2E38-3759B74D70A9}"/>
              </a:ext>
            </a:extLst>
          </p:cNvPr>
          <p:cNvPicPr>
            <a:picLocks noGrp="1" noChangeAspect="1"/>
          </p:cNvPicPr>
          <p:nvPr>
            <p:ph type="pic" idx="10"/>
          </p:nvPr>
        </p:nvPicPr>
        <p:blipFill>
          <a:blip r:embed="rId3">
            <a:extLst>
              <a:ext uri="{28A0092B-C50C-407E-A947-70E740481C1C}">
                <a14:useLocalDpi xmlns:a14="http://schemas.microsoft.com/office/drawing/2010/main" val="0"/>
              </a:ext>
            </a:extLst>
          </a:blip>
          <a:srcRect t="11418" b="11418"/>
          <a:stretch>
            <a:fillRect/>
          </a:stretch>
        </p:blipFill>
        <p:spPr/>
      </p:pic>
      <p:sp>
        <p:nvSpPr>
          <p:cNvPr id="6" name="Oval 5"/>
          <p:cNvSpPr/>
          <p:nvPr/>
        </p:nvSpPr>
        <p:spPr>
          <a:xfrm>
            <a:off x="3546946" y="1326777"/>
            <a:ext cx="2052228" cy="20522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3651506" y="1431337"/>
            <a:ext cx="1843109" cy="18431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Donut 7"/>
          <p:cNvSpPr/>
          <p:nvPr/>
        </p:nvSpPr>
        <p:spPr>
          <a:xfrm>
            <a:off x="3384190" y="1164021"/>
            <a:ext cx="2377741" cy="2377741"/>
          </a:xfrm>
          <a:prstGeom prst="donut">
            <a:avLst>
              <a:gd name="adj" fmla="val 35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 name="Block Arc 14"/>
          <p:cNvSpPr/>
          <p:nvPr/>
        </p:nvSpPr>
        <p:spPr>
          <a:xfrm rot="16200000">
            <a:off x="4283967" y="1701829"/>
            <a:ext cx="576064" cy="576443"/>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16" name="Group 15"/>
          <p:cNvGrpSpPr/>
          <p:nvPr/>
        </p:nvGrpSpPr>
        <p:grpSpPr>
          <a:xfrm>
            <a:off x="3787367" y="2418726"/>
            <a:ext cx="1571385" cy="678649"/>
            <a:chOff x="4932039" y="1388325"/>
            <a:chExt cx="1931425" cy="678649"/>
          </a:xfrm>
        </p:grpSpPr>
        <p:sp>
          <p:nvSpPr>
            <p:cNvPr id="17" name="TextBox 16"/>
            <p:cNvSpPr txBox="1"/>
            <p:nvPr/>
          </p:nvSpPr>
          <p:spPr>
            <a:xfrm>
              <a:off x="4932039" y="1388325"/>
              <a:ext cx="1931425"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HIS</a:t>
              </a:r>
              <a:endParaRPr lang="ko-KR" altLang="en-US" sz="1400" b="1" dirty="0">
                <a:solidFill>
                  <a:schemeClr val="bg1"/>
                </a:solidFill>
                <a:cs typeface="Arial" pitchFamily="34" charset="0"/>
              </a:endParaRPr>
            </a:p>
          </p:txBody>
        </p:sp>
        <p:sp>
          <p:nvSpPr>
            <p:cNvPr id="18" name="TextBox 17"/>
            <p:cNvSpPr txBox="1"/>
            <p:nvPr/>
          </p:nvSpPr>
          <p:spPr>
            <a:xfrm>
              <a:off x="4932039" y="1605309"/>
              <a:ext cx="1931425" cy="461665"/>
            </a:xfrm>
            <a:prstGeom prst="rect">
              <a:avLst/>
            </a:prstGeom>
            <a:noFill/>
          </p:spPr>
          <p:txBody>
            <a:bodyPr wrap="square" rtlCol="0">
              <a:spAutoFit/>
            </a:bodyPr>
            <a:lstStyle/>
            <a:p>
              <a:pPr algn="ctr"/>
              <a:r>
                <a:rPr lang="en-US" altLang="ko-KR" sz="1200" dirty="0">
                  <a:solidFill>
                    <a:schemeClr val="bg1"/>
                  </a:solidFill>
                  <a:cs typeface="Arial" pitchFamily="34" charset="0"/>
                </a:rPr>
                <a:t>Hospital Systems Information</a:t>
              </a:r>
              <a:endParaRPr lang="ko-KR" altLang="en-US" sz="1200" dirty="0">
                <a:solidFill>
                  <a:schemeClr val="bg1"/>
                </a:solidFill>
                <a:cs typeface="Arial" pitchFamily="34" charset="0"/>
              </a:endParaRPr>
            </a:p>
          </p:txBody>
        </p:sp>
      </p:grpSp>
      <p:sp>
        <p:nvSpPr>
          <p:cNvPr id="19" name="TextBox 18"/>
          <p:cNvSpPr txBox="1"/>
          <p:nvPr/>
        </p:nvSpPr>
        <p:spPr>
          <a:xfrm>
            <a:off x="914222" y="3644319"/>
            <a:ext cx="7315556" cy="1077218"/>
          </a:xfrm>
          <a:prstGeom prst="rect">
            <a:avLst/>
          </a:prstGeom>
          <a:noFill/>
        </p:spPr>
        <p:txBody>
          <a:bodyPr wrap="square" rtlCol="0">
            <a:spAutoFit/>
          </a:bodyPr>
          <a:lstStyle/>
          <a:p>
            <a:pPr algn="ctr"/>
            <a:r>
              <a:rPr lang="es-ES_tradnl" altLang="ko-KR" sz="1600" dirty="0">
                <a:solidFill>
                  <a:schemeClr val="tx1">
                    <a:lumMod val="75000"/>
                    <a:lumOff val="25000"/>
                  </a:schemeClr>
                </a:solidFill>
                <a:cs typeface="Arial" pitchFamily="34" charset="0"/>
              </a:rPr>
              <a:t>Sistema de información hospitalaria que recopila información básica concernientes a las atenciones en salud de los usuarios asegurados por la IPS a lo largo del mes de abril del 2022</a:t>
            </a:r>
            <a:r>
              <a:rPr lang="en-US" altLang="ko-KR" sz="1600" dirty="0">
                <a:solidFill>
                  <a:schemeClr val="tx1">
                    <a:lumMod val="75000"/>
                    <a:lumOff val="25000"/>
                  </a:schemeClr>
                </a:solidFill>
                <a:cs typeface="Arial" pitchFamily="34" charset="0"/>
              </a:rPr>
              <a:t>. </a:t>
            </a:r>
            <a:r>
              <a:rPr lang="es-ES_tradnl" altLang="ko-KR" sz="1600" dirty="0">
                <a:solidFill>
                  <a:schemeClr val="tx1">
                    <a:lumMod val="75000"/>
                    <a:lumOff val="25000"/>
                  </a:schemeClr>
                </a:solidFill>
                <a:cs typeface="Arial" pitchFamily="34" charset="0"/>
              </a:rPr>
              <a:t>Los datos se encuentran en texto plano en </a:t>
            </a:r>
            <a:r>
              <a:rPr lang="es-ES_tradnl" altLang="ko-KR" sz="1600" dirty="0" err="1">
                <a:solidFill>
                  <a:schemeClr val="tx1">
                    <a:lumMod val="75000"/>
                    <a:lumOff val="25000"/>
                  </a:schemeClr>
                </a:solidFill>
                <a:cs typeface="Arial" pitchFamily="34" charset="0"/>
              </a:rPr>
              <a:t>Microsft</a:t>
            </a:r>
            <a:r>
              <a:rPr lang="es-ES_tradnl" altLang="ko-KR" sz="1600" dirty="0">
                <a:solidFill>
                  <a:schemeClr val="tx1">
                    <a:lumMod val="75000"/>
                    <a:lumOff val="25000"/>
                  </a:schemeClr>
                </a:solidFill>
                <a:cs typeface="Arial" pitchFamily="34" charset="0"/>
              </a:rPr>
              <a:t> Excel®., contiene 64.390 registros.</a:t>
            </a:r>
          </a:p>
        </p:txBody>
      </p:sp>
      <p:sp>
        <p:nvSpPr>
          <p:cNvPr id="10" name="Title 5">
            <a:extLst>
              <a:ext uri="{FF2B5EF4-FFF2-40B4-BE49-F238E27FC236}">
                <a16:creationId xmlns:a16="http://schemas.microsoft.com/office/drawing/2014/main" id="{CC93D6CA-46B7-579F-F952-7BF7D5AB6D53}"/>
              </a:ext>
            </a:extLst>
          </p:cNvPr>
          <p:cNvSpPr>
            <a:spLocks noGrp="1"/>
          </p:cNvSpPr>
          <p:nvPr>
            <p:ph type="title"/>
          </p:nvPr>
        </p:nvSpPr>
        <p:spPr>
          <a:xfrm>
            <a:off x="107504" y="0"/>
            <a:ext cx="9036496" cy="884466"/>
          </a:xfrm>
        </p:spPr>
        <p:txBody>
          <a:bodyPr/>
          <a:lstStyle/>
          <a:p>
            <a:r>
              <a:rPr lang="es-ES_tradnl" altLang="ko-KR" dirty="0">
                <a:solidFill>
                  <a:schemeClr val="accent2"/>
                </a:solidFill>
              </a:rPr>
              <a:t>Fuentes de</a:t>
            </a:r>
            <a:r>
              <a:rPr lang="es-ES_tradnl" altLang="ko-KR" dirty="0">
                <a:solidFill>
                  <a:srgbClr val="0DD2D9"/>
                </a:solidFill>
              </a:rPr>
              <a:t> </a:t>
            </a:r>
            <a:r>
              <a:rPr lang="es-ES_tradnl" altLang="ko-KR" dirty="0"/>
              <a:t>Información</a:t>
            </a:r>
          </a:p>
        </p:txBody>
      </p:sp>
    </p:spTree>
    <p:extLst>
      <p:ext uri="{BB962C8B-B14F-4D97-AF65-F5344CB8AC3E}">
        <p14:creationId xmlns:p14="http://schemas.microsoft.com/office/powerpoint/2010/main" val="2830702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D30085D3-A93A-DD8A-1297-AE22655FC0AA}"/>
              </a:ext>
            </a:extLst>
          </p:cNvPr>
          <p:cNvSpPr>
            <a:spLocks noGrp="1"/>
          </p:cNvSpPr>
          <p:nvPr>
            <p:ph type="pic" idx="1"/>
          </p:nvPr>
        </p:nvSpPr>
        <p:spPr/>
      </p:sp>
      <p:sp>
        <p:nvSpPr>
          <p:cNvPr id="3" name="Marcador de posición de imagen 2">
            <a:extLst>
              <a:ext uri="{FF2B5EF4-FFF2-40B4-BE49-F238E27FC236}">
                <a16:creationId xmlns:a16="http://schemas.microsoft.com/office/drawing/2014/main" id="{053C3661-A64D-B335-D4F9-545C5F1D9856}"/>
              </a:ext>
            </a:extLst>
          </p:cNvPr>
          <p:cNvSpPr>
            <a:spLocks noGrp="1"/>
          </p:cNvSpPr>
          <p:nvPr>
            <p:ph type="pic" idx="10"/>
          </p:nvPr>
        </p:nvSpPr>
        <p:spPr/>
      </p:sp>
      <p:sp>
        <p:nvSpPr>
          <p:cNvPr id="4" name="Título 3">
            <a:extLst>
              <a:ext uri="{FF2B5EF4-FFF2-40B4-BE49-F238E27FC236}">
                <a16:creationId xmlns:a16="http://schemas.microsoft.com/office/drawing/2014/main" id="{760047C8-847A-B712-3F39-4CDD7A9097AE}"/>
              </a:ext>
            </a:extLst>
          </p:cNvPr>
          <p:cNvSpPr>
            <a:spLocks noGrp="1"/>
          </p:cNvSpPr>
          <p:nvPr>
            <p:ph type="title"/>
          </p:nvPr>
        </p:nvSpPr>
        <p:spPr/>
        <p:txBody>
          <a:bodyPr/>
          <a:lstStyle/>
          <a:p>
            <a:r>
              <a:rPr lang="es-ES_tradnl" altLang="ko-KR" dirty="0">
                <a:solidFill>
                  <a:schemeClr val="accent2"/>
                </a:solidFill>
              </a:rPr>
              <a:t>Base de</a:t>
            </a:r>
            <a:r>
              <a:rPr lang="es-ES_tradnl" altLang="ko-KR" dirty="0">
                <a:solidFill>
                  <a:srgbClr val="0DD2D9"/>
                </a:solidFill>
              </a:rPr>
              <a:t> </a:t>
            </a:r>
            <a:r>
              <a:rPr lang="es-ES_tradnl" altLang="ko-KR" dirty="0"/>
              <a:t>Datos</a:t>
            </a:r>
            <a:endParaRPr lang="es-ES_tradnl" dirty="0"/>
          </a:p>
        </p:txBody>
      </p:sp>
      <p:sp>
        <p:nvSpPr>
          <p:cNvPr id="5" name="Marcador de texto 4">
            <a:extLst>
              <a:ext uri="{FF2B5EF4-FFF2-40B4-BE49-F238E27FC236}">
                <a16:creationId xmlns:a16="http://schemas.microsoft.com/office/drawing/2014/main" id="{6230F550-4799-B62D-CB55-87A88D97BCB1}"/>
              </a:ext>
            </a:extLst>
          </p:cNvPr>
          <p:cNvSpPr>
            <a:spLocks noGrp="1"/>
          </p:cNvSpPr>
          <p:nvPr>
            <p:ph type="body" sz="quarter" idx="41"/>
          </p:nvPr>
        </p:nvSpPr>
        <p:spPr/>
        <p:txBody>
          <a:bodyPr/>
          <a:lstStyle/>
          <a:p>
            <a:endParaRPr lang="es-ES_tradnl"/>
          </a:p>
        </p:txBody>
      </p:sp>
      <p:pic>
        <p:nvPicPr>
          <p:cNvPr id="7" name="Imagen 6">
            <a:extLst>
              <a:ext uri="{FF2B5EF4-FFF2-40B4-BE49-F238E27FC236}">
                <a16:creationId xmlns:a16="http://schemas.microsoft.com/office/drawing/2014/main" id="{C04B19D9-5C8D-E6E4-B259-445A956362D6}"/>
              </a:ext>
            </a:extLst>
          </p:cNvPr>
          <p:cNvPicPr>
            <a:picLocks noChangeAspect="1"/>
          </p:cNvPicPr>
          <p:nvPr/>
        </p:nvPicPr>
        <p:blipFill>
          <a:blip r:embed="rId2"/>
          <a:stretch>
            <a:fillRect/>
          </a:stretch>
        </p:blipFill>
        <p:spPr>
          <a:xfrm>
            <a:off x="0" y="751984"/>
            <a:ext cx="9144000" cy="3639531"/>
          </a:xfrm>
          <a:prstGeom prst="rect">
            <a:avLst/>
          </a:prstGeom>
        </p:spPr>
      </p:pic>
      <p:sp>
        <p:nvSpPr>
          <p:cNvPr id="6" name="Rectángulo 5">
            <a:extLst>
              <a:ext uri="{FF2B5EF4-FFF2-40B4-BE49-F238E27FC236}">
                <a16:creationId xmlns:a16="http://schemas.microsoft.com/office/drawing/2014/main" id="{3CC97E57-473D-1598-175D-C24E5E1615B9}"/>
              </a:ext>
            </a:extLst>
          </p:cNvPr>
          <p:cNvSpPr/>
          <p:nvPr/>
        </p:nvSpPr>
        <p:spPr>
          <a:xfrm>
            <a:off x="3419872" y="3147814"/>
            <a:ext cx="288032" cy="72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Rectángulo 7">
            <a:extLst>
              <a:ext uri="{FF2B5EF4-FFF2-40B4-BE49-F238E27FC236}">
                <a16:creationId xmlns:a16="http://schemas.microsoft.com/office/drawing/2014/main" id="{545E9CC9-E124-0459-1A97-A1C93E3725F2}"/>
              </a:ext>
            </a:extLst>
          </p:cNvPr>
          <p:cNvSpPr/>
          <p:nvPr/>
        </p:nvSpPr>
        <p:spPr>
          <a:xfrm flipV="1">
            <a:off x="3419872" y="3579862"/>
            <a:ext cx="288032" cy="636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Rectángulo 8">
            <a:extLst>
              <a:ext uri="{FF2B5EF4-FFF2-40B4-BE49-F238E27FC236}">
                <a16:creationId xmlns:a16="http://schemas.microsoft.com/office/drawing/2014/main" id="{DA72FB70-2EF6-3979-A9F6-72C33A4FB41D}"/>
              </a:ext>
            </a:extLst>
          </p:cNvPr>
          <p:cNvSpPr/>
          <p:nvPr/>
        </p:nvSpPr>
        <p:spPr>
          <a:xfrm>
            <a:off x="3491880" y="4229980"/>
            <a:ext cx="288032" cy="72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4090120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F071EAAE-F8AB-75C1-6DE1-52D0C43456F7}"/>
              </a:ext>
            </a:extLst>
          </p:cNvPr>
          <p:cNvSpPr>
            <a:spLocks noGrp="1"/>
          </p:cNvSpPr>
          <p:nvPr>
            <p:ph type="body" sz="quarter" idx="41"/>
          </p:nvPr>
        </p:nvSpPr>
        <p:spPr/>
        <p:txBody>
          <a:bodyPr/>
          <a:lstStyle/>
          <a:p>
            <a:endParaRPr lang="es-ES_tradnl"/>
          </a:p>
        </p:txBody>
      </p:sp>
      <p:pic>
        <p:nvPicPr>
          <p:cNvPr id="7" name="Imagen 6">
            <a:extLst>
              <a:ext uri="{FF2B5EF4-FFF2-40B4-BE49-F238E27FC236}">
                <a16:creationId xmlns:a16="http://schemas.microsoft.com/office/drawing/2014/main" id="{D5BF656E-ADD1-093F-51EC-92B71BC187E8}"/>
              </a:ext>
            </a:extLst>
          </p:cNvPr>
          <p:cNvPicPr>
            <a:picLocks noChangeAspect="1"/>
          </p:cNvPicPr>
          <p:nvPr/>
        </p:nvPicPr>
        <p:blipFill>
          <a:blip r:embed="rId2"/>
          <a:stretch>
            <a:fillRect/>
          </a:stretch>
        </p:blipFill>
        <p:spPr>
          <a:xfrm>
            <a:off x="0" y="799073"/>
            <a:ext cx="9144000" cy="3545353"/>
          </a:xfrm>
          <a:prstGeom prst="rect">
            <a:avLst/>
          </a:prstGeom>
        </p:spPr>
      </p:pic>
      <p:sp>
        <p:nvSpPr>
          <p:cNvPr id="8" name="Título 3">
            <a:extLst>
              <a:ext uri="{FF2B5EF4-FFF2-40B4-BE49-F238E27FC236}">
                <a16:creationId xmlns:a16="http://schemas.microsoft.com/office/drawing/2014/main" id="{191C2AB4-F4C2-549D-8C21-C40A7DA4DEE0}"/>
              </a:ext>
            </a:extLst>
          </p:cNvPr>
          <p:cNvSpPr>
            <a:spLocks noGrp="1"/>
          </p:cNvSpPr>
          <p:nvPr>
            <p:ph type="title"/>
          </p:nvPr>
        </p:nvSpPr>
        <p:spPr>
          <a:xfrm>
            <a:off x="0" y="150594"/>
            <a:ext cx="9144000" cy="684000"/>
          </a:xfrm>
        </p:spPr>
        <p:txBody>
          <a:bodyPr/>
          <a:lstStyle/>
          <a:p>
            <a:r>
              <a:rPr lang="es-ES_tradnl" altLang="ko-KR" dirty="0">
                <a:solidFill>
                  <a:schemeClr val="accent2"/>
                </a:solidFill>
              </a:rPr>
              <a:t>Base de</a:t>
            </a:r>
            <a:r>
              <a:rPr lang="es-ES_tradnl" altLang="ko-KR" dirty="0">
                <a:solidFill>
                  <a:srgbClr val="0DD2D9"/>
                </a:solidFill>
              </a:rPr>
              <a:t> </a:t>
            </a:r>
            <a:r>
              <a:rPr lang="es-ES_tradnl" altLang="ko-KR" dirty="0"/>
              <a:t>Datos</a:t>
            </a:r>
            <a:endParaRPr lang="es-ES_tradnl" dirty="0"/>
          </a:p>
        </p:txBody>
      </p:sp>
    </p:spTree>
    <p:extLst>
      <p:ext uri="{BB962C8B-B14F-4D97-AF65-F5344CB8AC3E}">
        <p14:creationId xmlns:p14="http://schemas.microsoft.com/office/powerpoint/2010/main" val="378044875"/>
      </p:ext>
    </p:extLst>
  </p:cSld>
  <p:clrMapOvr>
    <a:masterClrMapping/>
  </p:clrMapOvr>
</p:sld>
</file>

<file path=ppt/theme/theme1.xml><?xml version="1.0" encoding="utf-8"?>
<a:theme xmlns:a="http://schemas.openxmlformats.org/drawingml/2006/main" name="Cover and End Slide Master">
  <a:themeElements>
    <a:clrScheme name="ALLPPT-COLOR-A01">
      <a:dk1>
        <a:sysClr val="windowText" lastClr="000000"/>
      </a:dk1>
      <a:lt1>
        <a:sysClr val="window" lastClr="FFFFFF"/>
      </a:lt1>
      <a:dk2>
        <a:srgbClr val="1F497D"/>
      </a:dk2>
      <a:lt2>
        <a:srgbClr val="EEECE1"/>
      </a:lt2>
      <a:accent1>
        <a:srgbClr val="22AAE4"/>
      </a:accent1>
      <a:accent2>
        <a:srgbClr val="2A81C6"/>
      </a:accent2>
      <a:accent3>
        <a:srgbClr val="2ECAD7"/>
      </a:accent3>
      <a:accent4>
        <a:srgbClr val="CBCBCB"/>
      </a:accent4>
      <a:accent5>
        <a:srgbClr val="CBCBCB"/>
      </a:accent5>
      <a:accent6>
        <a:srgbClr val="576868"/>
      </a:accent6>
      <a:hlink>
        <a:srgbClr val="000000"/>
      </a:hlink>
      <a:folHlink>
        <a:srgbClr val="000000"/>
      </a:folHlink>
    </a:clrScheme>
    <a:fontScheme name="MAX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1">
      <a:dk1>
        <a:sysClr val="windowText" lastClr="000000"/>
      </a:dk1>
      <a:lt1>
        <a:sysClr val="window" lastClr="FFFFFF"/>
      </a:lt1>
      <a:dk2>
        <a:srgbClr val="1F497D"/>
      </a:dk2>
      <a:lt2>
        <a:srgbClr val="EEECE1"/>
      </a:lt2>
      <a:accent1>
        <a:srgbClr val="22AAE4"/>
      </a:accent1>
      <a:accent2>
        <a:srgbClr val="2A81C6"/>
      </a:accent2>
      <a:accent3>
        <a:srgbClr val="2ECAD7"/>
      </a:accent3>
      <a:accent4>
        <a:srgbClr val="CBCBCB"/>
      </a:accent4>
      <a:accent5>
        <a:srgbClr val="CBCBCB"/>
      </a:accent5>
      <a:accent6>
        <a:srgbClr val="576868"/>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1">
      <a:dk1>
        <a:sysClr val="windowText" lastClr="000000"/>
      </a:dk1>
      <a:lt1>
        <a:sysClr val="window" lastClr="FFFFFF"/>
      </a:lt1>
      <a:dk2>
        <a:srgbClr val="1F497D"/>
      </a:dk2>
      <a:lt2>
        <a:srgbClr val="EEECE1"/>
      </a:lt2>
      <a:accent1>
        <a:srgbClr val="22AAE4"/>
      </a:accent1>
      <a:accent2>
        <a:srgbClr val="2A81C6"/>
      </a:accent2>
      <a:accent3>
        <a:srgbClr val="2ECAD7"/>
      </a:accent3>
      <a:accent4>
        <a:srgbClr val="CBCBCB"/>
      </a:accent4>
      <a:accent5>
        <a:srgbClr val="CBCBCB"/>
      </a:accent5>
      <a:accent6>
        <a:srgbClr val="576868"/>
      </a:accent6>
      <a:hlink>
        <a:srgbClr val="000000"/>
      </a:hlink>
      <a:folHlink>
        <a:srgbClr val="000000"/>
      </a:folHlink>
    </a:clrScheme>
    <a:fontScheme name="MAX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1446</TotalTime>
  <Words>375</Words>
  <Application>Microsoft Macintosh PowerPoint</Application>
  <PresentationFormat>Presentación en pantalla (16:9)</PresentationFormat>
  <Paragraphs>89</Paragraphs>
  <Slides>12</Slides>
  <Notes>3</Notes>
  <HiddenSlides>0</HiddenSlides>
  <MMClips>0</MMClips>
  <ScaleCrop>false</ScaleCrop>
  <HeadingPairs>
    <vt:vector size="6" baseType="variant">
      <vt:variant>
        <vt:lpstr>Fuentes usadas</vt:lpstr>
      </vt:variant>
      <vt:variant>
        <vt:i4>3</vt:i4>
      </vt:variant>
      <vt:variant>
        <vt:lpstr>Tema</vt:lpstr>
      </vt:variant>
      <vt:variant>
        <vt:i4>3</vt:i4>
      </vt:variant>
      <vt:variant>
        <vt:lpstr>Títulos de diapositiva</vt:lpstr>
      </vt:variant>
      <vt:variant>
        <vt:i4>12</vt:i4>
      </vt:variant>
    </vt:vector>
  </HeadingPairs>
  <TitlesOfParts>
    <vt:vector size="18" baseType="lpstr">
      <vt:lpstr>맑은 고딕</vt:lpstr>
      <vt:lpstr>Arial</vt:lpstr>
      <vt:lpstr>Harrington</vt:lpstr>
      <vt:lpstr>Cover and End Slide Master</vt:lpstr>
      <vt:lpstr>Contents Slide Master</vt:lpstr>
      <vt:lpstr>Section Break Slide Master</vt:lpstr>
      <vt:lpstr>ESTADÍSTICA Y PROBABILIDAD</vt:lpstr>
      <vt:lpstr>Agenda</vt:lpstr>
      <vt:lpstr>Presentación de PowerPoint</vt:lpstr>
      <vt:lpstr>Presentación de PowerPoint</vt:lpstr>
      <vt:lpstr>Presentación de PowerPoint</vt:lpstr>
      <vt:lpstr>Presentación de PowerPoint</vt:lpstr>
      <vt:lpstr>Fuentes de Información</vt:lpstr>
      <vt:lpstr>Base de Datos</vt:lpstr>
      <vt:lpstr>Base de Datos</vt:lpstr>
      <vt:lpstr>Propuesta Metodología</vt:lpstr>
      <vt:lpstr>Resultados  Esperados</vt:lpstr>
      <vt:lpstr>Presentación de PowerPoint</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Dulzura R</cp:lastModifiedBy>
  <cp:revision>107</cp:revision>
  <dcterms:created xsi:type="dcterms:W3CDTF">2016-11-17T01:16:25Z</dcterms:created>
  <dcterms:modified xsi:type="dcterms:W3CDTF">2022-10-08T14:56:00Z</dcterms:modified>
</cp:coreProperties>
</file>