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00806-A421-89F8-063C-3F42F2FB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F843C-98E1-35CE-BC63-F04654E7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40B0B-9E1C-C1FC-5259-7C5A3741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344FD-E1AF-6CBD-1160-873FD73A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1C619-044A-C2C9-0848-D1C4F9A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5A15-4B9D-34F1-8357-F68A5120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CCD53D-86C6-2A6D-C7BA-2FAF027D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BD011-C819-9D64-6D1C-E1FF9C16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8BBC0-CD5C-8C05-3D05-86C3DD25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EE536-EFEA-F102-6B91-7E2006E2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9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1BE6DA-C753-ED05-9657-4E3A8E26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109AD3-01E8-F412-D13E-0081C1B4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FEAD1-8AB5-652D-AB8C-D6168247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4FF99-A6D7-D0FF-3C92-99C54F92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132DF-7895-BF2C-BB0B-A0FAAB16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40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20AD2-FE01-2BFB-4C34-49E95605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0B3BF-84ED-CFEA-2BCC-7712D70E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1E021-58A4-4C1B-2B46-7DFCE775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3CCEB-8FF8-25A4-279B-BB834E9B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DA42B-B48C-0A0C-D6DD-87E913C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42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7D992-EF81-9422-0BEF-1EB037F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46E02-7512-42B5-74E7-088ABC83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15990-944C-D630-CBB6-CCA92C86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6019A-8FBD-5E61-4D6D-7994EFEB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6D259-1842-2320-2CCB-875CB7F7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50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B2261-8564-6006-4DD3-7F0ED5C4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79CF0-9644-AFF4-6050-5B00BC7A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0E2351-E79C-80FB-1D1C-CC7604AC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6D17F8-786B-E95B-FE9D-E18D32BE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825D71-4248-485F-C860-5CCE96C2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38F23-4298-92F6-5B35-44C5518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0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D8418-4CAF-2B79-7265-2A733B2C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44721-46B6-3891-2E33-988650D2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66BCE-0836-D377-4CE8-9FF1E578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CD5E9F-2491-4D54-8157-B9F00DC8D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2E3211-8325-B967-6416-A9F7F23A2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541AB9-F4E4-9226-A1C3-2062ED22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7A0BB9-D0D9-1DB3-33D5-70DE3DD7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7F74E2-4961-6C42-56B7-6CB9323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51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A85B6-0FD2-5782-9BF1-58B7BB36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801CA8-67C7-86FA-FF89-551B5892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2BE461-ACE8-C965-3C97-D96F6E49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34C213-91B5-624D-4FB9-11ADBE8F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3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60E642-1534-6B75-1156-404830F2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BAF21D-953F-5CDA-D1F2-A25E4108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D5228C-B30D-BCA9-9D3B-75FE0257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96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B7E1F-E464-3A50-0827-721ED930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1CA17-114C-AF0C-0A28-767441AF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E0B572-61F2-D318-1B1B-C67F9BDC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26133-788C-437B-8E79-B834E039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083E5-EFB2-41C0-FEC8-64C3AF2E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EA7953-D0DD-BB67-9FE3-A73BB9DC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6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540EF-71DB-F6D3-30EA-DF0E3144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F5EBEE-4B6C-15F8-B3C3-002EAB184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4D7A2-D6C2-2D3E-F041-8423189D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81714-D2C3-BC33-7C30-BF58F07C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E26C3-F723-05A9-5386-7DB121D0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AF8C93-B65E-6ED8-2750-91CC6CE3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26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978937-5D3A-6700-86DC-1C9A6439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FD9BC-63EF-6A17-0BA9-8BCB28DB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57704-AEC2-2C39-0435-18135EA0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FF62-DB98-4ECA-A7E5-41B51F95BF82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CF5FF-D052-B41F-2AC6-DD0C4021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7814B-16E6-171B-3E1C-D802A01E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A89-5774-4D8B-AE4C-07293242E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8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D0F36-6085-EBF9-39B3-538566EE8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681"/>
            <a:ext cx="9144000" cy="2387600"/>
          </a:xfrm>
        </p:spPr>
        <p:txBody>
          <a:bodyPr/>
          <a:lstStyle/>
          <a:p>
            <a:r>
              <a:rPr lang="es-CO" dirty="0" err="1"/>
              <a:t>Dashboard</a:t>
            </a:r>
            <a:r>
              <a:rPr lang="es-CO" dirty="0"/>
              <a:t> censo de salud fuerzas armadas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1E834-7B56-5DB1-B9AE-3F11B9EE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6281"/>
            <a:ext cx="9144000" cy="1655762"/>
          </a:xfrm>
        </p:spPr>
        <p:txBody>
          <a:bodyPr/>
          <a:lstStyle/>
          <a:p>
            <a:endParaRPr lang="es-CO" dirty="0"/>
          </a:p>
          <a:p>
            <a:r>
              <a:rPr lang="es-CO" dirty="0"/>
              <a:t>Walter Andrés Garcia, Andrés Antonio Rico</a:t>
            </a:r>
          </a:p>
        </p:txBody>
      </p:sp>
      <p:pic>
        <p:nvPicPr>
          <p:cNvPr id="1026" name="Picture 2" descr="Nuestro escudo - Ejército Nacional de Colombia">
            <a:extLst>
              <a:ext uri="{FF2B5EF4-FFF2-40B4-BE49-F238E27FC236}">
                <a16:creationId xmlns:a16="http://schemas.microsoft.com/office/drawing/2014/main" id="{F7359F43-0937-5462-3514-4148C0A6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7" y="337586"/>
            <a:ext cx="1782417" cy="13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C286DC0-AFC5-4D76-52A2-638F52112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4" name="Picture 10" descr="Símbolos Fuerza Aérea | Fuerza Aérea Colombiana">
            <a:extLst>
              <a:ext uri="{FF2B5EF4-FFF2-40B4-BE49-F238E27FC236}">
                <a16:creationId xmlns:a16="http://schemas.microsoft.com/office/drawing/2014/main" id="{40F2C8C0-4607-3852-0392-871A395A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843" y="24506"/>
            <a:ext cx="2224157" cy="16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>
            <a:extLst>
              <a:ext uri="{FF2B5EF4-FFF2-40B4-BE49-F238E27FC236}">
                <a16:creationId xmlns:a16="http://schemas.microsoft.com/office/drawing/2014/main" id="{39E5707B-AECE-D7AD-70E2-8479CD968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0704" y="6474654"/>
            <a:ext cx="178010" cy="1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2B310A6-EF35-811C-21EA-4D34C33B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79" y="4193418"/>
            <a:ext cx="2147241" cy="266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5BEFD-9032-AA82-644C-685C2A83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5DB8C-1679-5F98-2B19-73FAAE20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43" y="2307913"/>
            <a:ext cx="9604513" cy="15006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CO" sz="4000" dirty="0"/>
              <a:t>Generar un sistema interactivo que permita manipular y manejar la información del censo de salud de las fuerza armadas</a:t>
            </a:r>
          </a:p>
        </p:txBody>
      </p:sp>
      <p:pic>
        <p:nvPicPr>
          <p:cNvPr id="4" name="Picture 2" descr="Nuestro escudo - Ejército Nacional de Colombia">
            <a:extLst>
              <a:ext uri="{FF2B5EF4-FFF2-40B4-BE49-F238E27FC236}">
                <a16:creationId xmlns:a16="http://schemas.microsoft.com/office/drawing/2014/main" id="{0730E9AC-DBEC-8B54-2BA0-D08932C1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1" y="5156062"/>
            <a:ext cx="1782417" cy="13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Símbolos Fuerza Aérea | Fuerza Aérea Colombiana">
            <a:extLst>
              <a:ext uri="{FF2B5EF4-FFF2-40B4-BE49-F238E27FC236}">
                <a16:creationId xmlns:a16="http://schemas.microsoft.com/office/drawing/2014/main" id="{BC620733-5FF6-F4E6-9838-E0E98C70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77" y="5017723"/>
            <a:ext cx="2224157" cy="16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6286AADC-3AFF-7259-D70A-9337D025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885" y="4790935"/>
            <a:ext cx="1504990" cy="18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88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E1355-B958-75EC-75EB-2A1CCC2D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2BC42-B5FD-3169-A789-1D3F51C2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9104" cy="4667250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Obtener un sistema interactivo que permita determinar cambios en el numero de usuarios.</a:t>
            </a:r>
          </a:p>
          <a:p>
            <a:pPr algn="just"/>
            <a:r>
              <a:rPr lang="es-CO" sz="3200" dirty="0"/>
              <a:t>Obtener un sistema de visualización para nuevos usuarios.</a:t>
            </a:r>
          </a:p>
          <a:p>
            <a:pPr algn="just"/>
            <a:r>
              <a:rPr lang="es-CO" sz="3200" dirty="0"/>
              <a:t>Mejora en la presentación de la información</a:t>
            </a:r>
          </a:p>
        </p:txBody>
      </p:sp>
      <p:pic>
        <p:nvPicPr>
          <p:cNvPr id="3074" name="Picture 2" descr="Jefatura Salud Fuerza Aérea Colombiana | Comando">
            <a:extLst>
              <a:ext uri="{FF2B5EF4-FFF2-40B4-BE49-F238E27FC236}">
                <a16:creationId xmlns:a16="http://schemas.microsoft.com/office/drawing/2014/main" id="{25A4E49E-B80E-7530-E634-37FAB469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52" y="1261146"/>
            <a:ext cx="3881314" cy="27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 Coveñas: en un día, Sanidad Militar rompe récord de aplicación de dosis  a personal militar">
            <a:extLst>
              <a:ext uri="{FF2B5EF4-FFF2-40B4-BE49-F238E27FC236}">
                <a16:creationId xmlns:a16="http://schemas.microsoft.com/office/drawing/2014/main" id="{9C50D5E6-F635-2384-0326-2752D360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041" y="4168509"/>
            <a:ext cx="3802624" cy="24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3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7110-9D55-26D7-62E4-FC657D41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Base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DCA193-2237-E11C-8C72-219C5666B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30" b="5303"/>
          <a:stretch/>
        </p:blipFill>
        <p:spPr>
          <a:xfrm>
            <a:off x="287789" y="1275767"/>
            <a:ext cx="5817703" cy="52171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018B47-EA32-0A10-58F4-60788572E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43" b="5303"/>
          <a:stretch/>
        </p:blipFill>
        <p:spPr>
          <a:xfrm>
            <a:off x="6255026" y="1275767"/>
            <a:ext cx="5503411" cy="49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0C297-A603-9D76-940C-AAF39C16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Implementación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4F596E-F55F-F4CD-83D5-27B5CB1A8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1" r="8044" b="5303"/>
          <a:stretch/>
        </p:blipFill>
        <p:spPr>
          <a:xfrm>
            <a:off x="1176130" y="1665874"/>
            <a:ext cx="9279835" cy="48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BEA5-2A28-C225-1F92-CCCFD85B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350F91-F446-D387-5C24-A07E77DAE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75" r="45077" b="5303"/>
          <a:stretch/>
        </p:blipFill>
        <p:spPr>
          <a:xfrm>
            <a:off x="838200" y="1937333"/>
            <a:ext cx="4909625" cy="3569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627417-2064-EC93-C22B-5AFCFC962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46" b="6851"/>
          <a:stretch/>
        </p:blipFill>
        <p:spPr>
          <a:xfrm>
            <a:off x="6628437" y="1497941"/>
            <a:ext cx="4725363" cy="42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C926B-BE19-09B3-2375-0091DD4E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Graficas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C2A653-1B4B-EC08-ED12-BB47D2ED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3" y="1186986"/>
            <a:ext cx="2749061" cy="27490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99AE99-218D-4071-6CB0-67EA3B2B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75" y="1258520"/>
            <a:ext cx="2858842" cy="28588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5A552D-8E45-6250-6228-31554EB45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988" y="1097487"/>
            <a:ext cx="2792705" cy="27927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A29377E-D278-6D2A-B850-55EF7A270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892" y="4268617"/>
            <a:ext cx="2661725" cy="26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3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DC3E2-5C0D-22C3-3411-A18AEEC5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Aspectos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78F91-BB7F-A75C-4F5C-64C8EC6F7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30217" cy="4323385"/>
          </a:xfrm>
        </p:spPr>
        <p:txBody>
          <a:bodyPr>
            <a:normAutofit/>
          </a:bodyPr>
          <a:lstStyle/>
          <a:p>
            <a:r>
              <a:rPr lang="es-CO" dirty="0"/>
              <a:t>Mapa</a:t>
            </a:r>
          </a:p>
          <a:p>
            <a:r>
              <a:rPr lang="es-CO" dirty="0"/>
              <a:t>Valores de asociación entre variables usando test de Cramer-V</a:t>
            </a:r>
          </a:p>
          <a:p>
            <a:r>
              <a:rPr lang="es-CO" dirty="0"/>
              <a:t>Análisis de correspondencia múltiple</a:t>
            </a:r>
          </a:p>
        </p:txBody>
      </p:sp>
      <p:pic>
        <p:nvPicPr>
          <p:cNvPr id="4098" name="Picture 2" descr="ASIS">
            <a:extLst>
              <a:ext uri="{FF2B5EF4-FFF2-40B4-BE49-F238E27FC236}">
                <a16:creationId xmlns:a16="http://schemas.microsoft.com/office/drawing/2014/main" id="{EA0DD81F-1384-FAFC-7AF4-706B06DA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14" y="1558167"/>
            <a:ext cx="2673467" cy="328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rstanding the Math of Correspondence Analysis - Displayr">
            <a:extLst>
              <a:ext uri="{FF2B5EF4-FFF2-40B4-BE49-F238E27FC236}">
                <a16:creationId xmlns:a16="http://schemas.microsoft.com/office/drawing/2014/main" id="{0A8B5142-CCD3-CA9E-FF41-96E3224FE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72" y="2406994"/>
            <a:ext cx="3321518" cy="204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nterpretation of Phi and Cramer's V. | Download Table">
            <a:extLst>
              <a:ext uri="{FF2B5EF4-FFF2-40B4-BE49-F238E27FC236}">
                <a16:creationId xmlns:a16="http://schemas.microsoft.com/office/drawing/2014/main" id="{106D5E16-F63B-5398-C758-EE6562D9B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8" descr="Interpretation of Phi and Cramer's V.">
            <a:extLst>
              <a:ext uri="{FF2B5EF4-FFF2-40B4-BE49-F238E27FC236}">
                <a16:creationId xmlns:a16="http://schemas.microsoft.com/office/drawing/2014/main" id="{3DC877D9-C2C4-A45A-18D8-B530B99445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6" name="Picture 10" descr="Chapter 13 (1e), (Ch. 11 2/3e) Association Between Variables Measured at the  Nominal Level: Phi, Cramer's V, and Lambda. - ppt download">
            <a:extLst>
              <a:ext uri="{FF2B5EF4-FFF2-40B4-BE49-F238E27FC236}">
                <a16:creationId xmlns:a16="http://schemas.microsoft.com/office/drawing/2014/main" id="{2BC2CF01-A79F-F56A-73F2-24114E37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08" y="5167311"/>
            <a:ext cx="2126528" cy="159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00E57-29E5-6BB1-769E-CEBB30AB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704871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88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Dashboard censo de salud fuerzas armadas</vt:lpstr>
      <vt:lpstr>Objetivo</vt:lpstr>
      <vt:lpstr>Alcance</vt:lpstr>
      <vt:lpstr>Base de datos</vt:lpstr>
      <vt:lpstr>Implementación</vt:lpstr>
      <vt:lpstr>Tablas</vt:lpstr>
      <vt:lpstr>Graficas</vt:lpstr>
      <vt:lpstr>Aspectos adicionales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censo de salud fuerzas armadas</dc:title>
  <dc:creator>Walter Garcia Suabita</dc:creator>
  <cp:lastModifiedBy>Walter Garcia Suabita</cp:lastModifiedBy>
  <cp:revision>6</cp:revision>
  <dcterms:created xsi:type="dcterms:W3CDTF">2022-10-08T12:18:22Z</dcterms:created>
  <dcterms:modified xsi:type="dcterms:W3CDTF">2022-10-08T14:17:18Z</dcterms:modified>
</cp:coreProperties>
</file>