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c8a505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c8a505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e590e4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e590e4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f3a55d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f3a55d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-emphasize only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-include theme name, plugins, hosting, domain, costs (emphasize free)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f3a55d5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f3a55d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link to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major parts into separate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ff60a1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3ff60a1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ff60a1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3ff60a1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ff60a1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3ff60a1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jg8.401.myftpupload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UofL Mentoring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Code Vipers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250" y="0"/>
            <a:ext cx="1439749" cy="168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Gabriel Turner - Project Manager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Andrej Barna - Developer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Mirsad Bekric - UI/UX Designer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Sagar Tamang - Developer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Colin O’Bryan - Developer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250" y="0"/>
            <a:ext cx="1439749" cy="168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entor and mentee matching system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Connects mentors and mentees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Provides them with a point of contact.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Additional Pages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Job Postings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Events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Donations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250" y="0"/>
            <a:ext cx="1439749" cy="168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Rundown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095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WordPress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Theme : Education Master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Major Plugins: Ultimate Member, WooCommerce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Ultimate Member creates registration forms and stores user data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WooCommerce handles donations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Only ongoing cost is web hosting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User data export plugin can be added for $100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Private Messaging function can be added for $100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Additional job board functions $15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250" y="0"/>
            <a:ext cx="1439749" cy="168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New User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Returning U</a:t>
            </a:r>
            <a:r>
              <a:rPr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Administrator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http://jg8.401.myftpupload.com/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250" y="0"/>
            <a:ext cx="1439749" cy="168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User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952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Permissions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Can only view home and about us pages, register, login, contact, or donate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Once they register/log in, other pages will be accessible.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Fill out most fields at registration, additional fields are changed from user’s profile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250" y="0"/>
            <a:ext cx="1439749" cy="168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User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Has access to additional pages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Job postings, calendar, matching, profile, and events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Demonstrate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Matching function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Donation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Profile edit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Contact us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250" y="0"/>
            <a:ext cx="1439749" cy="168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Authorize and deny users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Users are denied by default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Once users register, they await administrator approval to use the site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Customize forms and attributes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job postings and events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Review donation information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250" y="0"/>
            <a:ext cx="1439749" cy="168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