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3"/>
  </p:notesMasterIdLst>
  <p:handoutMasterIdLst>
    <p:handoutMasterId r:id="rId34"/>
  </p:handoutMasterIdLst>
  <p:sldIdLst>
    <p:sldId id="320" r:id="rId2"/>
    <p:sldId id="462" r:id="rId3"/>
    <p:sldId id="483" r:id="rId4"/>
    <p:sldId id="446" r:id="rId5"/>
    <p:sldId id="484" r:id="rId6"/>
    <p:sldId id="447" r:id="rId7"/>
    <p:sldId id="485" r:id="rId8"/>
    <p:sldId id="486" r:id="rId9"/>
    <p:sldId id="449" r:id="rId10"/>
    <p:sldId id="450" r:id="rId11"/>
    <p:sldId id="448" r:id="rId12"/>
    <p:sldId id="474" r:id="rId13"/>
    <p:sldId id="496" r:id="rId14"/>
    <p:sldId id="497" r:id="rId15"/>
    <p:sldId id="498" r:id="rId16"/>
    <p:sldId id="489" r:id="rId17"/>
    <p:sldId id="499" r:id="rId18"/>
    <p:sldId id="493" r:id="rId19"/>
    <p:sldId id="490" r:id="rId20"/>
    <p:sldId id="455" r:id="rId21"/>
    <p:sldId id="475" r:id="rId22"/>
    <p:sldId id="488" r:id="rId23"/>
    <p:sldId id="469" r:id="rId24"/>
    <p:sldId id="470" r:id="rId25"/>
    <p:sldId id="472" r:id="rId26"/>
    <p:sldId id="471" r:id="rId27"/>
    <p:sldId id="507" r:id="rId28"/>
    <p:sldId id="467" r:id="rId29"/>
    <p:sldId id="501" r:id="rId30"/>
    <p:sldId id="502" r:id="rId31"/>
    <p:sldId id="5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125" d="100"/>
          <a:sy n="125" d="100"/>
        </p:scale>
        <p:origin x="-7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93345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990600"/>
            <a:ext cx="210502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in to pass accessibility 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99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3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649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711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620" y="10668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77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47950"/>
            <a:ext cx="17145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502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3690653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452282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5527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5382</TotalTime>
  <Words>1652</Words>
  <Application>Microsoft Office PowerPoint</Application>
  <PresentationFormat>On-screen Show (4:3)</PresentationFormat>
  <Paragraphs>292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Stanimir Yakimov</cp:lastModifiedBy>
  <cp:revision>998</cp:revision>
  <dcterms:created xsi:type="dcterms:W3CDTF">2007-12-08T16:03:35Z</dcterms:created>
  <dcterms:modified xsi:type="dcterms:W3CDTF">2014-03-20T10:48:58Z</dcterms:modified>
</cp:coreProperties>
</file>