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4"/>
    <p:sldMasterId id="214748372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Black"/>
      <p:bold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exend Light"/>
      <p:regular r:id="rId34"/>
      <p:bold r:id="rId35"/>
    </p:embeddedFont>
    <p:embeddedFont>
      <p:font typeface="Lexend Medium"/>
      <p:regular r:id="rId36"/>
      <p:bold r:id="rId37"/>
    </p:embeddedFont>
    <p:embeddedFont>
      <p:font typeface="DM Sans SemiBold"/>
      <p:regular r:id="rId38"/>
      <p:bold r:id="rId39"/>
      <p:italic r:id="rId40"/>
      <p:boldItalic r:id="rId41"/>
    </p:embeddedFont>
    <p:embeddedFont>
      <p:font typeface="Roboto Light"/>
      <p:regular r:id="rId42"/>
      <p:bold r:id="rId43"/>
      <p:italic r:id="rId44"/>
      <p:boldItalic r:id="rId45"/>
    </p:embeddedFont>
    <p:embeddedFont>
      <p:font typeface="Lexend"/>
      <p:regular r:id="rId46"/>
      <p:bold r:id="rId47"/>
    </p:embeddedFont>
    <p:embeddedFont>
      <p:font typeface="DM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font" Target="fonts/DMSansSemiBold-bold.fntdata"/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42" Type="http://schemas.openxmlformats.org/officeDocument/2006/relationships/font" Target="fonts/RobotoLight-regular.fntdata"/><Relationship Id="rId47" Type="http://schemas.openxmlformats.org/officeDocument/2006/relationships/font" Target="fonts/Lexend-bold.fntdata"/><Relationship Id="rId34" Type="http://schemas.openxmlformats.org/officeDocument/2006/relationships/font" Target="fonts/LexendLight-regular.fntdata"/><Relationship Id="rId21" Type="http://schemas.openxmlformats.org/officeDocument/2006/relationships/slide" Target="slides/slide15.xml"/><Relationship Id="rId50" Type="http://schemas.openxmlformats.org/officeDocument/2006/relationships/font" Target="fonts/DMSans-italic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font" Target="fonts/RobotoBlack-boldItalic.fntdata"/><Relationship Id="rId16" Type="http://schemas.openxmlformats.org/officeDocument/2006/relationships/slide" Target="slides/slide10.xml"/><Relationship Id="rId40" Type="http://schemas.openxmlformats.org/officeDocument/2006/relationships/font" Target="fonts/DMSansSemiBold-italic.fntdata"/><Relationship Id="rId45" Type="http://schemas.openxmlformats.org/officeDocument/2006/relationships/font" Target="fonts/RobotoLight-boldItalic.fntdata"/><Relationship Id="rId32" Type="http://schemas.openxmlformats.org/officeDocument/2006/relationships/font" Target="fonts/Roboto-italic.fntdata"/><Relationship Id="rId37" Type="http://schemas.openxmlformats.org/officeDocument/2006/relationships/font" Target="fonts/LexendMedium-bold.fntdata"/><Relationship Id="rId24" Type="http://schemas.openxmlformats.org/officeDocument/2006/relationships/slide" Target="slides/slide18.xml"/><Relationship Id="rId11" Type="http://schemas.openxmlformats.org/officeDocument/2006/relationships/slide" Target="slides/slide5.xml"/><Relationship Id="rId53" Type="http://schemas.openxmlformats.org/officeDocument/2006/relationships/customXml" Target="../customXml/item2.xml"/><Relationship Id="rId5" Type="http://schemas.openxmlformats.org/officeDocument/2006/relationships/slideMaster" Target="slideMasters/slideMaster2.xml"/><Relationship Id="rId44" Type="http://schemas.openxmlformats.org/officeDocument/2006/relationships/font" Target="fonts/RobotoLight-italic.fntdata"/><Relationship Id="rId31" Type="http://schemas.openxmlformats.org/officeDocument/2006/relationships/font" Target="fonts/Roboto-bold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52" Type="http://schemas.openxmlformats.org/officeDocument/2006/relationships/customXml" Target="../customXml/item1.xml"/><Relationship Id="rId43" Type="http://schemas.openxmlformats.org/officeDocument/2006/relationships/font" Target="fonts/RobotoLight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DMSans-regular.fntdata"/><Relationship Id="rId30" Type="http://schemas.openxmlformats.org/officeDocument/2006/relationships/font" Target="fonts/Roboto-regular.fntdata"/><Relationship Id="rId35" Type="http://schemas.openxmlformats.org/officeDocument/2006/relationships/font" Target="fonts/LexendLight-bold.fntdata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51" Type="http://schemas.openxmlformats.org/officeDocument/2006/relationships/font" Target="fonts/DMSans-boldItalic.fntdata"/><Relationship Id="rId3" Type="http://schemas.openxmlformats.org/officeDocument/2006/relationships/presProps" Target="presProps.xml"/><Relationship Id="rId46" Type="http://schemas.openxmlformats.org/officeDocument/2006/relationships/font" Target="fonts/Lexend-regular.fntdata"/><Relationship Id="rId33" Type="http://schemas.openxmlformats.org/officeDocument/2006/relationships/font" Target="fonts/Roboto-boldItalic.fntdata"/><Relationship Id="rId38" Type="http://schemas.openxmlformats.org/officeDocument/2006/relationships/font" Target="fonts/DMSansSemiBold-regular.fntdata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41" Type="http://schemas.openxmlformats.org/officeDocument/2006/relationships/font" Target="fonts/DMSansSemiBold-boldItalic.fntdata"/><Relationship Id="rId20" Type="http://schemas.openxmlformats.org/officeDocument/2006/relationships/slide" Target="slides/slide14.xml"/><Relationship Id="rId54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49" Type="http://schemas.openxmlformats.org/officeDocument/2006/relationships/font" Target="fonts/DMSans-bold.fntdata"/><Relationship Id="rId36" Type="http://schemas.openxmlformats.org/officeDocument/2006/relationships/font" Target="fonts/LexendMedium-regular.fntdata"/><Relationship Id="rId23" Type="http://schemas.openxmlformats.org/officeDocument/2006/relationships/slide" Target="slides/slide17.xml"/><Relationship Id="rId28" Type="http://schemas.openxmlformats.org/officeDocument/2006/relationships/font" Target="fonts/RobotoBlack-bold.fntdata"/><Relationship Id="rId15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4876534c14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4876534c14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4876534c14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4876534c14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4876534c14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4876534c14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4876534c14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4876534c14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4876534c14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4876534c14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4876534c14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4876534c14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4876534c1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4876534c1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4876534c14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4876534c14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4876534c14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4876534c14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4876534c14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4876534c14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4876534c14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4876534c14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4876534c14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4876534c14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4876534c14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4876534c14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4876534c14_0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4876534c14_0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4876534c14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4876534c14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4876534c14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4876534c14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4876534c14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4876534c14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4876534c14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4876534c14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4876534c14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4876534c14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4876534c14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4876534c14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4876534c14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4876534c14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section dividers">
  <p:cSld name="CUSTOM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23675" y="3913000"/>
            <a:ext cx="35757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2" type="subTitle"/>
          </p:nvPr>
        </p:nvSpPr>
        <p:spPr>
          <a:xfrm>
            <a:off x="723675" y="3518125"/>
            <a:ext cx="32724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3" type="subTitle"/>
          </p:nvPr>
        </p:nvSpPr>
        <p:spPr>
          <a:xfrm>
            <a:off x="4695750" y="3913000"/>
            <a:ext cx="26655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619550" y="304425"/>
            <a:ext cx="64428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5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6" type="subTitle"/>
          </p:nvPr>
        </p:nvSpPr>
        <p:spPr>
          <a:xfrm rot="-5400000">
            <a:off x="7076550" y="4568500"/>
            <a:ext cx="822900" cy="2457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7" type="subTitle"/>
          </p:nvPr>
        </p:nvSpPr>
        <p:spPr>
          <a:xfrm rot="-5400000">
            <a:off x="7071825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8" type="subTitle"/>
          </p:nvPr>
        </p:nvSpPr>
        <p:spPr>
          <a:xfrm rot="-5400000">
            <a:off x="7331117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9" type="subTitle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3" type="subTitle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4" type="subTitle"/>
          </p:nvPr>
        </p:nvSpPr>
        <p:spPr>
          <a:xfrm rot="-5400000">
            <a:off x="7170763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5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6" type="subTitle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7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8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9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20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21" type="subTitle"/>
          </p:nvPr>
        </p:nvSpPr>
        <p:spPr>
          <a:xfrm rot="-5400000">
            <a:off x="8348950" y="4567150"/>
            <a:ext cx="822900" cy="2484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22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23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24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25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 txBox="1"/>
          <p:nvPr>
            <p:ph idx="26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27" type="subTitle"/>
          </p:nvPr>
        </p:nvSpPr>
        <p:spPr>
          <a:xfrm rot="-5400000">
            <a:off x="6668850" y="2448450"/>
            <a:ext cx="1642800" cy="24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28" type="subTitle"/>
          </p:nvPr>
        </p:nvSpPr>
        <p:spPr>
          <a:xfrm rot="-5400000">
            <a:off x="6930126" y="2447400"/>
            <a:ext cx="1642800" cy="2487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29" type="subTitle"/>
          </p:nvPr>
        </p:nvSpPr>
        <p:spPr>
          <a:xfrm rot="-5400000">
            <a:off x="7435629" y="2445450"/>
            <a:ext cx="1642800" cy="252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30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797">
          <p15:clr>
            <a:srgbClr val="E46962"/>
          </p15:clr>
        </p15:guide>
        <p15:guide id="6" pos="4956">
          <p15:clr>
            <a:srgbClr val="E46962"/>
          </p15:clr>
        </p15:guide>
        <p15:guide id="7" pos="5116">
          <p15:clr>
            <a:srgbClr val="E46962"/>
          </p15:clr>
        </p15:guide>
        <p15:guide id="8" pos="5276">
          <p15:clr>
            <a:srgbClr val="E46962"/>
          </p15:clr>
        </p15:guide>
        <p15:guide id="9" pos="5442">
          <p15:clr>
            <a:srgbClr val="E46962"/>
          </p15:clr>
        </p15:guide>
        <p15:guide id="10" pos="5595">
          <p15:clr>
            <a:srgbClr val="E46962"/>
          </p15:clr>
        </p15:guide>
        <p15:guide id="11" pos="390">
          <p15:clr>
            <a:srgbClr val="E46962"/>
          </p15:clr>
        </p15:guide>
        <p15:guide id="12" pos="5760">
          <p15:clr>
            <a:srgbClr val="E46962"/>
          </p15:clr>
        </p15:guide>
        <p15:guide id="13" orient="horz" pos="168">
          <p15:clr>
            <a:srgbClr val="E46962"/>
          </p15:clr>
        </p15:guide>
        <p15:guide id="14" orient="horz" pos="316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ection binding">
  <p:cSld name="CUSTOM_1_1_1_1_1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/>
          <p:nvPr/>
        </p:nvSpPr>
        <p:spPr>
          <a:xfrm>
            <a:off x="1818000" y="-33075"/>
            <a:ext cx="7326300" cy="520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5" name="Google Shape;225;p11"/>
          <p:cNvSpPr txBox="1"/>
          <p:nvPr>
            <p:ph type="title"/>
          </p:nvPr>
        </p:nvSpPr>
        <p:spPr>
          <a:xfrm>
            <a:off x="2338150" y="114300"/>
            <a:ext cx="64428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1"/>
          <p:cNvSpPr txBox="1"/>
          <p:nvPr>
            <p:ph idx="1" type="subTitle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1"/>
          <p:cNvSpPr txBox="1"/>
          <p:nvPr>
            <p:ph idx="2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1"/>
          <p:cNvSpPr txBox="1"/>
          <p:nvPr>
            <p:ph idx="3" type="subTitle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1"/>
          <p:cNvSpPr txBox="1"/>
          <p:nvPr>
            <p:ph idx="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1"/>
          <p:cNvSpPr txBox="1"/>
          <p:nvPr>
            <p:ph idx="5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1"/>
          <p:cNvSpPr txBox="1"/>
          <p:nvPr>
            <p:ph idx="6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1"/>
          <p:cNvSpPr txBox="1"/>
          <p:nvPr>
            <p:ph idx="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1"/>
          <p:cNvSpPr txBox="1"/>
          <p:nvPr>
            <p:ph idx="8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1"/>
          <p:cNvSpPr txBox="1"/>
          <p:nvPr>
            <p:ph idx="9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1"/>
          <p:cNvSpPr txBox="1"/>
          <p:nvPr>
            <p:ph idx="13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1"/>
          <p:cNvSpPr txBox="1"/>
          <p:nvPr>
            <p:ph idx="14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1"/>
          <p:cNvSpPr txBox="1"/>
          <p:nvPr>
            <p:ph idx="15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1"/>
          <p:cNvSpPr txBox="1"/>
          <p:nvPr>
            <p:ph idx="16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1"/>
          <p:cNvSpPr txBox="1"/>
          <p:nvPr>
            <p:ph idx="17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18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1"/>
          <p:cNvSpPr txBox="1"/>
          <p:nvPr>
            <p:ph idx="19" type="subTitle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1"/>
          <p:cNvSpPr txBox="1"/>
          <p:nvPr>
            <p:ph idx="20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1"/>
          <p:cNvSpPr txBox="1"/>
          <p:nvPr>
            <p:ph idx="21" type="subTitle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1"/>
          <p:cNvSpPr txBox="1"/>
          <p:nvPr>
            <p:ph idx="22" type="subTitle"/>
          </p:nvPr>
        </p:nvSpPr>
        <p:spPr>
          <a:xfrm rot="-5400000">
            <a:off x="12786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1"/>
          <p:cNvSpPr txBox="1"/>
          <p:nvPr>
            <p:ph idx="23" type="subTitle"/>
          </p:nvPr>
        </p:nvSpPr>
        <p:spPr>
          <a:xfrm rot="-5400000">
            <a:off x="868650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1"/>
          <p:cNvSpPr txBox="1"/>
          <p:nvPr>
            <p:ph idx="24" type="subTitle"/>
          </p:nvPr>
        </p:nvSpPr>
        <p:spPr>
          <a:xfrm rot="-5400000">
            <a:off x="12420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1"/>
          <p:cNvSpPr txBox="1"/>
          <p:nvPr>
            <p:ph idx="25" type="subTitle"/>
          </p:nvPr>
        </p:nvSpPr>
        <p:spPr>
          <a:xfrm rot="-5400000">
            <a:off x="15505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11"/>
          <p:cNvSpPr txBox="1"/>
          <p:nvPr>
            <p:ph idx="26" type="subTitle"/>
          </p:nvPr>
        </p:nvSpPr>
        <p:spPr>
          <a:xfrm rot="-5400000">
            <a:off x="11405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1"/>
          <p:cNvSpPr txBox="1"/>
          <p:nvPr>
            <p:ph idx="27" type="subTitle"/>
          </p:nvPr>
        </p:nvSpPr>
        <p:spPr>
          <a:xfrm rot="-5400000">
            <a:off x="15139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52" name="Google Shape;252;p12"/>
          <p:cNvSpPr txBox="1"/>
          <p:nvPr>
            <p:ph idx="1" type="subTitle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2">
    <p:bg>
      <p:bgPr>
        <a:solidFill>
          <a:schemeClr val="dk2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2">
    <p:bg>
      <p:bgPr>
        <a:solidFill>
          <a:schemeClr val="lt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" type="body"/>
          </p:nvPr>
        </p:nvSpPr>
        <p:spPr>
          <a:xfrm>
            <a:off x="118125" y="2342475"/>
            <a:ext cx="88899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2">
    <p:bg>
      <p:bgPr>
        <a:solidFill>
          <a:schemeClr val="accen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60" name="Google Shape;260;p15"/>
          <p:cNvSpPr txBox="1"/>
          <p:nvPr>
            <p:ph idx="1" type="body"/>
          </p:nvPr>
        </p:nvSpPr>
        <p:spPr>
          <a:xfrm>
            <a:off x="118125" y="2342475"/>
            <a:ext cx="40146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261" name="Google Shape;261;p15"/>
          <p:cNvSpPr txBox="1"/>
          <p:nvPr>
            <p:ph idx="2" type="body"/>
          </p:nvPr>
        </p:nvSpPr>
        <p:spPr>
          <a:xfrm>
            <a:off x="4993425" y="2342475"/>
            <a:ext cx="40146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2">
    <p:bg>
      <p:bgPr>
        <a:solidFill>
          <a:schemeClr val="accen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2"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66" name="Google Shape;266;p17"/>
          <p:cNvSpPr txBox="1"/>
          <p:nvPr>
            <p:ph idx="1" type="body"/>
          </p:nvPr>
        </p:nvSpPr>
        <p:spPr>
          <a:xfrm>
            <a:off x="118125" y="3285000"/>
            <a:ext cx="72429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2" type="subTitle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2">
    <p:bg>
      <p:bgPr>
        <a:solidFill>
          <a:schemeClr val="accent4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/>
          <p:nvPr>
            <p:ph type="title"/>
          </p:nvPr>
        </p:nvSpPr>
        <p:spPr>
          <a:xfrm>
            <a:off x="127050" y="1227600"/>
            <a:ext cx="8889900" cy="26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2">
    <p:bg>
      <p:bgPr>
        <a:solidFill>
          <a:schemeClr val="accent5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72" name="Google Shape;272;p19"/>
          <p:cNvSpPr txBox="1"/>
          <p:nvPr>
            <p:ph idx="1" type="subTitle"/>
          </p:nvPr>
        </p:nvSpPr>
        <p:spPr>
          <a:xfrm>
            <a:off x="118125" y="2589425"/>
            <a:ext cx="52776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2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118125" y="1150325"/>
            <a:ext cx="8908500" cy="3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section dividers">
  <p:cSld name="CUSTOM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idx="1" type="subTitle"/>
          </p:nvPr>
        </p:nvSpPr>
        <p:spPr>
          <a:xfrm>
            <a:off x="923475" y="1557650"/>
            <a:ext cx="29427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2" type="subTitle"/>
          </p:nvPr>
        </p:nvSpPr>
        <p:spPr>
          <a:xfrm>
            <a:off x="923475" y="2455725"/>
            <a:ext cx="27558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Roboto Light"/>
              <a:buNone/>
              <a:defRPr sz="13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/>
          <p:nvPr>
            <p:ph idx="3" type="pic"/>
          </p:nvPr>
        </p:nvSpPr>
        <p:spPr>
          <a:xfrm>
            <a:off x="4163550" y="479400"/>
            <a:ext cx="3071400" cy="3433200"/>
          </a:xfrm>
          <a:prstGeom prst="roundRect">
            <a:avLst>
              <a:gd fmla="val 7131" name="adj"/>
            </a:avLst>
          </a:prstGeom>
          <a:noFill/>
          <a:ln>
            <a:noFill/>
          </a:ln>
        </p:spPr>
      </p:sp>
      <p:sp>
        <p:nvSpPr>
          <p:cNvPr id="41" name="Google Shape;41;p3"/>
          <p:cNvSpPr txBox="1"/>
          <p:nvPr>
            <p:ph idx="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5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6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8" type="subTitle"/>
          </p:nvPr>
        </p:nvSpPr>
        <p:spPr>
          <a:xfrm rot="-5400000">
            <a:off x="7331117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9" type="subTitle"/>
          </p:nvPr>
        </p:nvSpPr>
        <p:spPr>
          <a:xfrm rot="-5400000">
            <a:off x="7294517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3" type="subTitle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4" type="subTitle"/>
          </p:nvPr>
        </p:nvSpPr>
        <p:spPr>
          <a:xfrm rot="-5400000">
            <a:off x="7173022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5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6" type="subTitle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7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8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9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20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21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"/>
          <p:cNvSpPr txBox="1"/>
          <p:nvPr>
            <p:ph idx="22" type="subTitle"/>
          </p:nvPr>
        </p:nvSpPr>
        <p:spPr>
          <a:xfrm rot="-5400000">
            <a:off x="8303720" y="366125"/>
            <a:ext cx="896100" cy="2484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"/>
          <p:cNvSpPr txBox="1"/>
          <p:nvPr>
            <p:ph idx="23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"/>
          <p:cNvSpPr txBox="1"/>
          <p:nvPr>
            <p:ph idx="24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 txBox="1"/>
          <p:nvPr>
            <p:ph idx="25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26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27" type="subTitle"/>
          </p:nvPr>
        </p:nvSpPr>
        <p:spPr>
          <a:xfrm rot="-5400000">
            <a:off x="6932746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"/>
          <p:cNvSpPr txBox="1"/>
          <p:nvPr>
            <p:ph idx="28" type="subTitle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"/>
          <p:cNvSpPr txBox="1"/>
          <p:nvPr>
            <p:ph idx="29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30" type="subTitle"/>
          </p:nvPr>
        </p:nvSpPr>
        <p:spPr>
          <a:xfrm rot="-5400000">
            <a:off x="8340546" y="4567150"/>
            <a:ext cx="822900" cy="2484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2_1">
    <p:bg>
      <p:bgPr>
        <a:solidFill>
          <a:schemeClr val="dk2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/>
          <p:nvPr>
            <p:ph type="title"/>
          </p:nvPr>
        </p:nvSpPr>
        <p:spPr>
          <a:xfrm>
            <a:off x="118125" y="1642500"/>
            <a:ext cx="3090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1" type="body"/>
          </p:nvPr>
        </p:nvSpPr>
        <p:spPr>
          <a:xfrm>
            <a:off x="4457450" y="1642500"/>
            <a:ext cx="42510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2_2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CUSTOM_1_1_2_2">
    <p:bg>
      <p:bgPr>
        <a:solidFill>
          <a:schemeClr val="dk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CUSTOM_1_1_1_2_1">
    <p:bg>
      <p:bgPr>
        <a:solidFill>
          <a:schemeClr val="lt2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4">
  <p:cSld name="CUSTOM_1_1_1_1_2_1">
    <p:bg>
      <p:bgPr>
        <a:solidFill>
          <a:schemeClr val="accen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5">
  <p:cSld name="CUSTOM_1_1_1_1_1_2_1">
    <p:bg>
      <p:bgPr>
        <a:solidFill>
          <a:schemeClr val="accen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6">
  <p:cSld name="CUSTOM_1_1_1_1_1_1_2_1">
    <p:bg>
      <p:bgPr>
        <a:solidFill>
          <a:schemeClr val="accent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7">
  <p:cSld name="CUSTOM_1_1_1_1_1_1_1_2_1">
    <p:bg>
      <p:bgPr>
        <a:solidFill>
          <a:schemeClr val="accent4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8">
  <p:cSld name="CUSTOM_1_1_1_1_1_1_1_1_2_1">
    <p:bg>
      <p:bgPr>
        <a:solidFill>
          <a:schemeClr val="accent5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2_1_1">
    <p:bg>
      <p:bgPr>
        <a:solidFill>
          <a:schemeClr val="lt2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88" name="Google Shape;288;p30"/>
          <p:cNvSpPr txBox="1"/>
          <p:nvPr>
            <p:ph idx="1" type="subTitle"/>
          </p:nvPr>
        </p:nvSpPr>
        <p:spPr>
          <a:xfrm>
            <a:off x="118125" y="2589425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89" name="Google Shape;289;p30"/>
          <p:cNvSpPr txBox="1"/>
          <p:nvPr>
            <p:ph idx="2" type="subTitle"/>
          </p:nvPr>
        </p:nvSpPr>
        <p:spPr>
          <a:xfrm>
            <a:off x="3153878" y="2589425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0" name="Google Shape;290;p30"/>
          <p:cNvSpPr txBox="1"/>
          <p:nvPr>
            <p:ph idx="3" type="subTitle"/>
          </p:nvPr>
        </p:nvSpPr>
        <p:spPr>
          <a:xfrm>
            <a:off x="6189630" y="2589425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1" name="Google Shape;291;p30"/>
          <p:cNvSpPr txBox="1"/>
          <p:nvPr>
            <p:ph idx="4" type="subTitle"/>
          </p:nvPr>
        </p:nvSpPr>
        <p:spPr>
          <a:xfrm>
            <a:off x="118125" y="3875300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2" name="Google Shape;292;p30"/>
          <p:cNvSpPr txBox="1"/>
          <p:nvPr>
            <p:ph idx="5" type="subTitle"/>
          </p:nvPr>
        </p:nvSpPr>
        <p:spPr>
          <a:xfrm>
            <a:off x="3153878" y="3875300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3" name="Google Shape;293;p30"/>
          <p:cNvSpPr txBox="1"/>
          <p:nvPr>
            <p:ph idx="6" type="subTitle"/>
          </p:nvPr>
        </p:nvSpPr>
        <p:spPr>
          <a:xfrm>
            <a:off x="6189630" y="3875300"/>
            <a:ext cx="2818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2_1_1">
    <p:bg>
      <p:bgPr>
        <a:solidFill>
          <a:schemeClr val="accen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96" name="Google Shape;296;p31"/>
          <p:cNvSpPr txBox="1"/>
          <p:nvPr>
            <p:ph idx="1" type="body"/>
          </p:nvPr>
        </p:nvSpPr>
        <p:spPr>
          <a:xfrm>
            <a:off x="118125" y="2124100"/>
            <a:ext cx="2616600" cy="23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297" name="Google Shape;297;p31"/>
          <p:cNvSpPr/>
          <p:nvPr>
            <p:ph idx="2" type="pic"/>
          </p:nvPr>
        </p:nvSpPr>
        <p:spPr>
          <a:xfrm>
            <a:off x="2921875" y="2124100"/>
            <a:ext cx="6086100" cy="2905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2_1_1">
    <p:bg>
      <p:bgPr>
        <a:solidFill>
          <a:schemeClr val="accent2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0" name="Google Shape;300;p32"/>
          <p:cNvSpPr txBox="1"/>
          <p:nvPr>
            <p:ph idx="1" type="subTitle"/>
          </p:nvPr>
        </p:nvSpPr>
        <p:spPr>
          <a:xfrm>
            <a:off x="638963" y="2031450"/>
            <a:ext cx="3571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1" name="Google Shape;301;p32"/>
          <p:cNvSpPr txBox="1"/>
          <p:nvPr>
            <p:ph idx="2" type="body"/>
          </p:nvPr>
        </p:nvSpPr>
        <p:spPr>
          <a:xfrm>
            <a:off x="638963" y="3285000"/>
            <a:ext cx="35715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02" name="Google Shape;302;p32"/>
          <p:cNvSpPr txBox="1"/>
          <p:nvPr>
            <p:ph idx="3" type="subTitle"/>
          </p:nvPr>
        </p:nvSpPr>
        <p:spPr>
          <a:xfrm>
            <a:off x="5008438" y="2031450"/>
            <a:ext cx="35715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3" name="Google Shape;303;p32"/>
          <p:cNvSpPr txBox="1"/>
          <p:nvPr>
            <p:ph idx="4" type="body"/>
          </p:nvPr>
        </p:nvSpPr>
        <p:spPr>
          <a:xfrm>
            <a:off x="5008438" y="3285000"/>
            <a:ext cx="35715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2_1_1">
    <p:bg>
      <p:bgPr>
        <a:solidFill>
          <a:schemeClr val="accent3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6" name="Google Shape;306;p33"/>
          <p:cNvSpPr txBox="1"/>
          <p:nvPr>
            <p:ph idx="1" type="subTitle"/>
          </p:nvPr>
        </p:nvSpPr>
        <p:spPr>
          <a:xfrm>
            <a:off x="638963" y="2031450"/>
            <a:ext cx="22683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7" name="Google Shape;307;p33"/>
          <p:cNvSpPr txBox="1"/>
          <p:nvPr>
            <p:ph idx="2" type="body"/>
          </p:nvPr>
        </p:nvSpPr>
        <p:spPr>
          <a:xfrm>
            <a:off x="638963" y="3285000"/>
            <a:ext cx="22683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08" name="Google Shape;308;p33"/>
          <p:cNvSpPr txBox="1"/>
          <p:nvPr>
            <p:ph idx="3" type="subTitle"/>
          </p:nvPr>
        </p:nvSpPr>
        <p:spPr>
          <a:xfrm>
            <a:off x="3448098" y="2031450"/>
            <a:ext cx="22683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4" type="body"/>
          </p:nvPr>
        </p:nvSpPr>
        <p:spPr>
          <a:xfrm>
            <a:off x="3448098" y="3285000"/>
            <a:ext cx="22683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idx="5" type="subTitle"/>
          </p:nvPr>
        </p:nvSpPr>
        <p:spPr>
          <a:xfrm>
            <a:off x="6202551" y="2031450"/>
            <a:ext cx="22683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6" type="body"/>
          </p:nvPr>
        </p:nvSpPr>
        <p:spPr>
          <a:xfrm>
            <a:off x="6202551" y="3285000"/>
            <a:ext cx="22683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1_1_1_1_1_1_1_2_1_1">
    <p:bg>
      <p:bgPr>
        <a:solidFill>
          <a:schemeClr val="accent4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4" name="Google Shape;314;p34"/>
          <p:cNvSpPr txBox="1"/>
          <p:nvPr>
            <p:ph idx="1" type="subTitle"/>
          </p:nvPr>
        </p:nvSpPr>
        <p:spPr>
          <a:xfrm>
            <a:off x="541175" y="2031450"/>
            <a:ext cx="1733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5" name="Google Shape;315;p34"/>
          <p:cNvSpPr txBox="1"/>
          <p:nvPr>
            <p:ph idx="2" type="body"/>
          </p:nvPr>
        </p:nvSpPr>
        <p:spPr>
          <a:xfrm>
            <a:off x="541175" y="3285000"/>
            <a:ext cx="17331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16" name="Google Shape;316;p34"/>
          <p:cNvSpPr txBox="1"/>
          <p:nvPr>
            <p:ph idx="3" type="subTitle"/>
          </p:nvPr>
        </p:nvSpPr>
        <p:spPr>
          <a:xfrm>
            <a:off x="2661138" y="2031450"/>
            <a:ext cx="1733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7" name="Google Shape;317;p34"/>
          <p:cNvSpPr txBox="1"/>
          <p:nvPr>
            <p:ph idx="4" type="body"/>
          </p:nvPr>
        </p:nvSpPr>
        <p:spPr>
          <a:xfrm>
            <a:off x="2661138" y="3285000"/>
            <a:ext cx="17331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18" name="Google Shape;318;p34"/>
          <p:cNvSpPr txBox="1"/>
          <p:nvPr>
            <p:ph idx="5" type="subTitle"/>
          </p:nvPr>
        </p:nvSpPr>
        <p:spPr>
          <a:xfrm>
            <a:off x="4765435" y="2031450"/>
            <a:ext cx="1733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19" name="Google Shape;319;p34"/>
          <p:cNvSpPr txBox="1"/>
          <p:nvPr>
            <p:ph idx="6" type="body"/>
          </p:nvPr>
        </p:nvSpPr>
        <p:spPr>
          <a:xfrm>
            <a:off x="4765435" y="3285000"/>
            <a:ext cx="17331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20" name="Google Shape;320;p34"/>
          <p:cNvSpPr txBox="1"/>
          <p:nvPr>
            <p:ph idx="7" type="subTitle"/>
          </p:nvPr>
        </p:nvSpPr>
        <p:spPr>
          <a:xfrm>
            <a:off x="6869735" y="2031450"/>
            <a:ext cx="1733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34"/>
          <p:cNvSpPr txBox="1"/>
          <p:nvPr>
            <p:ph idx="8" type="body"/>
          </p:nvPr>
        </p:nvSpPr>
        <p:spPr>
          <a:xfrm>
            <a:off x="6869735" y="3285000"/>
            <a:ext cx="17331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2_1_1">
    <p:bg>
      <p:bgPr>
        <a:solidFill>
          <a:schemeClr val="accent5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24" name="Google Shape;324;p35"/>
          <p:cNvSpPr/>
          <p:nvPr>
            <p:ph idx="2" type="pic"/>
          </p:nvPr>
        </p:nvSpPr>
        <p:spPr>
          <a:xfrm>
            <a:off x="118075" y="1318850"/>
            <a:ext cx="8889900" cy="37104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2_3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27" name="Google Shape;327;p36"/>
          <p:cNvSpPr txBox="1"/>
          <p:nvPr>
            <p:ph idx="1" type="subTitle"/>
          </p:nvPr>
        </p:nvSpPr>
        <p:spPr>
          <a:xfrm>
            <a:off x="158263" y="2008900"/>
            <a:ext cx="43170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2" type="body"/>
          </p:nvPr>
        </p:nvSpPr>
        <p:spPr>
          <a:xfrm>
            <a:off x="158275" y="2392475"/>
            <a:ext cx="4317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29" name="Google Shape;329;p36"/>
          <p:cNvSpPr/>
          <p:nvPr>
            <p:ph idx="3" type="pic"/>
          </p:nvPr>
        </p:nvSpPr>
        <p:spPr>
          <a:xfrm>
            <a:off x="158263" y="2816950"/>
            <a:ext cx="43170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30" name="Google Shape;330;p36"/>
          <p:cNvSpPr txBox="1"/>
          <p:nvPr>
            <p:ph idx="4" type="subTitle"/>
          </p:nvPr>
        </p:nvSpPr>
        <p:spPr>
          <a:xfrm>
            <a:off x="4668738" y="2008900"/>
            <a:ext cx="43170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31" name="Google Shape;331;p36"/>
          <p:cNvSpPr txBox="1"/>
          <p:nvPr>
            <p:ph idx="5" type="body"/>
          </p:nvPr>
        </p:nvSpPr>
        <p:spPr>
          <a:xfrm>
            <a:off x="4668750" y="2392475"/>
            <a:ext cx="43170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32" name="Google Shape;332;p36"/>
          <p:cNvSpPr/>
          <p:nvPr>
            <p:ph idx="6" type="pic"/>
          </p:nvPr>
        </p:nvSpPr>
        <p:spPr>
          <a:xfrm>
            <a:off x="4668738" y="2816950"/>
            <a:ext cx="43170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9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2_3">
    <p:bg>
      <p:bgPr>
        <a:solidFill>
          <a:schemeClr val="dk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35" name="Google Shape;335;p37"/>
          <p:cNvSpPr txBox="1"/>
          <p:nvPr>
            <p:ph idx="1" type="subTitle"/>
          </p:nvPr>
        </p:nvSpPr>
        <p:spPr>
          <a:xfrm>
            <a:off x="158276" y="2008900"/>
            <a:ext cx="28644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36" name="Google Shape;336;p37"/>
          <p:cNvSpPr txBox="1"/>
          <p:nvPr>
            <p:ph idx="2" type="body"/>
          </p:nvPr>
        </p:nvSpPr>
        <p:spPr>
          <a:xfrm>
            <a:off x="158275" y="2392475"/>
            <a:ext cx="2864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37" name="Google Shape;337;p37"/>
          <p:cNvSpPr/>
          <p:nvPr>
            <p:ph idx="3" type="pic"/>
          </p:nvPr>
        </p:nvSpPr>
        <p:spPr>
          <a:xfrm>
            <a:off x="158276" y="2816950"/>
            <a:ext cx="28644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38" name="Google Shape;338;p37"/>
          <p:cNvSpPr txBox="1"/>
          <p:nvPr>
            <p:ph idx="4" type="subTitle"/>
          </p:nvPr>
        </p:nvSpPr>
        <p:spPr>
          <a:xfrm>
            <a:off x="3150973" y="2008900"/>
            <a:ext cx="28644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39" name="Google Shape;339;p37"/>
          <p:cNvSpPr txBox="1"/>
          <p:nvPr>
            <p:ph idx="5" type="body"/>
          </p:nvPr>
        </p:nvSpPr>
        <p:spPr>
          <a:xfrm>
            <a:off x="3150973" y="2392475"/>
            <a:ext cx="2864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40" name="Google Shape;340;p37"/>
          <p:cNvSpPr/>
          <p:nvPr>
            <p:ph idx="6" type="pic"/>
          </p:nvPr>
        </p:nvSpPr>
        <p:spPr>
          <a:xfrm>
            <a:off x="3150973" y="2816950"/>
            <a:ext cx="28644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41" name="Google Shape;341;p37"/>
          <p:cNvSpPr txBox="1"/>
          <p:nvPr>
            <p:ph idx="7" type="subTitle"/>
          </p:nvPr>
        </p:nvSpPr>
        <p:spPr>
          <a:xfrm>
            <a:off x="6143673" y="2008900"/>
            <a:ext cx="28644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42" name="Google Shape;342;p37"/>
          <p:cNvSpPr txBox="1"/>
          <p:nvPr>
            <p:ph idx="8" type="body"/>
          </p:nvPr>
        </p:nvSpPr>
        <p:spPr>
          <a:xfrm>
            <a:off x="6143674" y="2392475"/>
            <a:ext cx="28644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/>
            </a:lvl9pPr>
          </a:lstStyle>
          <a:p/>
        </p:txBody>
      </p:sp>
      <p:sp>
        <p:nvSpPr>
          <p:cNvPr id="343" name="Google Shape;343;p37"/>
          <p:cNvSpPr/>
          <p:nvPr>
            <p:ph idx="9" type="pic"/>
          </p:nvPr>
        </p:nvSpPr>
        <p:spPr>
          <a:xfrm>
            <a:off x="6143673" y="2816950"/>
            <a:ext cx="2864400" cy="21312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2_2"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/>
          <p:nvPr>
            <p:ph idx="2" type="pic"/>
          </p:nvPr>
        </p:nvSpPr>
        <p:spPr>
          <a:xfrm>
            <a:off x="118075" y="114300"/>
            <a:ext cx="8889900" cy="49149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2_2">
    <p:bg>
      <p:bgPr>
        <a:solidFill>
          <a:schemeClr val="accen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118125" y="0"/>
            <a:ext cx="88899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/>
          <p:nvPr>
            <p:ph idx="2" type="pic"/>
          </p:nvPr>
        </p:nvSpPr>
        <p:spPr>
          <a:xfrm>
            <a:off x="158275" y="1268925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49" name="Google Shape;349;p39"/>
          <p:cNvSpPr/>
          <p:nvPr>
            <p:ph idx="3" type="pic"/>
          </p:nvPr>
        </p:nvSpPr>
        <p:spPr>
          <a:xfrm>
            <a:off x="3150974" y="1268925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0" name="Google Shape;350;p39"/>
          <p:cNvSpPr/>
          <p:nvPr>
            <p:ph idx="4" type="pic"/>
          </p:nvPr>
        </p:nvSpPr>
        <p:spPr>
          <a:xfrm>
            <a:off x="6143675" y="1268925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1" name="Google Shape;351;p39"/>
          <p:cNvSpPr/>
          <p:nvPr>
            <p:ph idx="5" type="pic"/>
          </p:nvPr>
        </p:nvSpPr>
        <p:spPr>
          <a:xfrm>
            <a:off x="158275" y="2561998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2" name="Google Shape;352;p39"/>
          <p:cNvSpPr/>
          <p:nvPr>
            <p:ph idx="6" type="pic"/>
          </p:nvPr>
        </p:nvSpPr>
        <p:spPr>
          <a:xfrm>
            <a:off x="3150974" y="2561998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3" name="Google Shape;353;p39"/>
          <p:cNvSpPr/>
          <p:nvPr>
            <p:ph idx="7" type="pic"/>
          </p:nvPr>
        </p:nvSpPr>
        <p:spPr>
          <a:xfrm>
            <a:off x="6143675" y="2561998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4" name="Google Shape;354;p39"/>
          <p:cNvSpPr/>
          <p:nvPr>
            <p:ph idx="8" type="pic"/>
          </p:nvPr>
        </p:nvSpPr>
        <p:spPr>
          <a:xfrm>
            <a:off x="158275" y="3855070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5" name="Google Shape;355;p39"/>
          <p:cNvSpPr/>
          <p:nvPr>
            <p:ph idx="9" type="pic"/>
          </p:nvPr>
        </p:nvSpPr>
        <p:spPr>
          <a:xfrm>
            <a:off x="3150974" y="3855070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  <p:sp>
        <p:nvSpPr>
          <p:cNvPr id="356" name="Google Shape;356;p39"/>
          <p:cNvSpPr/>
          <p:nvPr>
            <p:ph idx="13" type="pic"/>
          </p:nvPr>
        </p:nvSpPr>
        <p:spPr>
          <a:xfrm>
            <a:off x="6143675" y="3855070"/>
            <a:ext cx="2864400" cy="1202700"/>
          </a:xfrm>
          <a:prstGeom prst="roundRect">
            <a:avLst>
              <a:gd fmla="val 407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/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1" type="subTitle"/>
          </p:nvPr>
        </p:nvSpPr>
        <p:spPr>
          <a:xfrm>
            <a:off x="152606" y="832000"/>
            <a:ext cx="2434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4" name="Google Shape;364;p41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" name="Google Shape;365;p41"/>
          <p:cNvGrpSpPr/>
          <p:nvPr/>
        </p:nvGrpSpPr>
        <p:grpSpPr>
          <a:xfrm>
            <a:off x="5866315" y="66973"/>
            <a:ext cx="2954947" cy="4587953"/>
            <a:chOff x="5866315" y="130139"/>
            <a:chExt cx="2954947" cy="4587953"/>
          </a:xfrm>
        </p:grpSpPr>
        <p:grpSp>
          <p:nvGrpSpPr>
            <p:cNvPr id="366" name="Google Shape;366;p41"/>
            <p:cNvGrpSpPr/>
            <p:nvPr/>
          </p:nvGrpSpPr>
          <p:grpSpPr>
            <a:xfrm rot="1800044">
              <a:off x="7145788" y="375652"/>
              <a:ext cx="1341270" cy="1340671"/>
              <a:chOff x="2441905" y="1248288"/>
              <a:chExt cx="1341300" cy="1340700"/>
            </a:xfrm>
          </p:grpSpPr>
          <p:sp>
            <p:nvSpPr>
              <p:cNvPr id="367" name="Google Shape;367;p41"/>
              <p:cNvSpPr/>
              <p:nvPr/>
            </p:nvSpPr>
            <p:spPr>
              <a:xfrm>
                <a:off x="2442055" y="1248288"/>
                <a:ext cx="1341000" cy="1340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68" name="Google Shape;368;p41"/>
              <p:cNvSpPr/>
              <p:nvPr/>
            </p:nvSpPr>
            <p:spPr>
              <a:xfrm rot="-945">
                <a:off x="2567155" y="1373238"/>
                <a:ext cx="1090800" cy="1090800"/>
              </a:xfrm>
              <a:prstGeom prst="flowChartConnec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69" name="Google Shape;369;p41"/>
            <p:cNvGrpSpPr/>
            <p:nvPr/>
          </p:nvGrpSpPr>
          <p:grpSpPr>
            <a:xfrm rot="2400131">
              <a:off x="7078016" y="3672082"/>
              <a:ext cx="868477" cy="868477"/>
              <a:chOff x="5015268" y="2960846"/>
              <a:chExt cx="868500" cy="868500"/>
            </a:xfrm>
          </p:grpSpPr>
          <p:sp>
            <p:nvSpPr>
              <p:cNvPr id="370" name="Google Shape;370;p41"/>
              <p:cNvSpPr/>
              <p:nvPr/>
            </p:nvSpPr>
            <p:spPr>
              <a:xfrm>
                <a:off x="5015268" y="2960846"/>
                <a:ext cx="868500" cy="868500"/>
              </a:xfrm>
              <a:prstGeom prst="roundRect">
                <a:avLst>
                  <a:gd fmla="val 145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71" name="Google Shape;371;p41"/>
              <p:cNvGrpSpPr/>
              <p:nvPr/>
            </p:nvGrpSpPr>
            <p:grpSpPr>
              <a:xfrm>
                <a:off x="5133918" y="3105078"/>
                <a:ext cx="631200" cy="580035"/>
                <a:chOff x="5133582" y="3105408"/>
                <a:chExt cx="631200" cy="580035"/>
              </a:xfrm>
            </p:grpSpPr>
            <p:sp>
              <p:nvSpPr>
                <p:cNvPr id="372" name="Google Shape;372;p41"/>
                <p:cNvSpPr/>
                <p:nvPr/>
              </p:nvSpPr>
              <p:spPr>
                <a:xfrm rot="-4902">
                  <a:off x="5133582" y="3105858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73" name="Google Shape;373;p41"/>
                <p:cNvSpPr/>
                <p:nvPr/>
              </p:nvSpPr>
              <p:spPr>
                <a:xfrm rot="-4902">
                  <a:off x="5133582" y="3300756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74" name="Google Shape;374;p41"/>
                <p:cNvSpPr/>
                <p:nvPr/>
              </p:nvSpPr>
              <p:spPr>
                <a:xfrm rot="-4902">
                  <a:off x="5133582" y="3492693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375" name="Google Shape;375;p41"/>
            <p:cNvGrpSpPr/>
            <p:nvPr/>
          </p:nvGrpSpPr>
          <p:grpSpPr>
            <a:xfrm rot="-600240">
              <a:off x="5979971" y="2008184"/>
              <a:ext cx="2727635" cy="1547250"/>
              <a:chOff x="6121180" y="1963945"/>
              <a:chExt cx="2727900" cy="1547400"/>
            </a:xfrm>
          </p:grpSpPr>
          <p:sp>
            <p:nvSpPr>
              <p:cNvPr id="376" name="Google Shape;376;p41"/>
              <p:cNvSpPr/>
              <p:nvPr/>
            </p:nvSpPr>
            <p:spPr>
              <a:xfrm rot="756">
                <a:off x="6121180" y="1964245"/>
                <a:ext cx="2727900" cy="1546800"/>
              </a:xfrm>
              <a:prstGeom prst="roundRect">
                <a:avLst>
                  <a:gd fmla="val 804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77" name="Google Shape;377;p41"/>
              <p:cNvSpPr/>
              <p:nvPr/>
            </p:nvSpPr>
            <p:spPr>
              <a:xfrm rot="5398209">
                <a:off x="7302225" y="2489024"/>
                <a:ext cx="575700" cy="4974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78" name="Google Shape;378;p41"/>
            <p:cNvGrpSpPr/>
            <p:nvPr/>
          </p:nvGrpSpPr>
          <p:grpSpPr>
            <a:xfrm rot="-839923">
              <a:off x="6099076" y="520245"/>
              <a:ext cx="889199" cy="1584298"/>
              <a:chOff x="3614175" y="406175"/>
              <a:chExt cx="889200" cy="1584300"/>
            </a:xfrm>
          </p:grpSpPr>
          <p:sp>
            <p:nvSpPr>
              <p:cNvPr id="379" name="Google Shape;379;p41"/>
              <p:cNvSpPr/>
              <p:nvPr/>
            </p:nvSpPr>
            <p:spPr>
              <a:xfrm rot="4652">
                <a:off x="3615375" y="406774"/>
                <a:ext cx="886801" cy="1583102"/>
              </a:xfrm>
              <a:prstGeom prst="roundRect">
                <a:avLst>
                  <a:gd fmla="val 11359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0" name="Google Shape;380;p41"/>
              <p:cNvSpPr/>
              <p:nvPr/>
            </p:nvSpPr>
            <p:spPr>
              <a:xfrm rot="4290">
                <a:off x="3698175" y="488088"/>
                <a:ext cx="721201" cy="1100701"/>
              </a:xfrm>
              <a:prstGeom prst="roundRect">
                <a:avLst>
                  <a:gd fmla="val 8619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81" name="Google Shape;381;p41"/>
              <p:cNvSpPr/>
              <p:nvPr/>
            </p:nvSpPr>
            <p:spPr>
              <a:xfrm rot="5431">
                <a:off x="3682773" y="1655743"/>
                <a:ext cx="752005" cy="252558"/>
              </a:xfrm>
              <a:prstGeom prst="flowChartTermina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82" name="Google Shape;382;p41"/>
            <p:cNvSpPr/>
            <p:nvPr/>
          </p:nvSpPr>
          <p:spPr>
            <a:xfrm>
              <a:off x="6830386" y="186612"/>
              <a:ext cx="464700" cy="4023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7742824" y="3481655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8288974" y="1467844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41"/>
            <p:cNvSpPr/>
            <p:nvPr/>
          </p:nvSpPr>
          <p:spPr>
            <a:xfrm rot="2400046">
              <a:off x="6545745" y="3772294"/>
              <a:ext cx="428439" cy="42843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86" name="Google Shape;386;p4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1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388" name="Google Shape;388;p41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2" name="Google Shape;72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1" name="Google Shape;391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2" name="Google Shape;39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5" name="Google Shape;39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9" name="Google Shape;39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4" name="Google Shape;41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8" name="Google Shape;418;p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9" name="Google Shape;419;p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23" name="Google Shape;42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6" name="Google Shape;426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7" name="Google Shape;4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section dividers">
  <p:cSld name="CUSTOM_1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/>
          <p:nvPr>
            <p:ph type="title"/>
          </p:nvPr>
        </p:nvSpPr>
        <p:spPr>
          <a:xfrm>
            <a:off x="1031075" y="114300"/>
            <a:ext cx="64428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" type="subTitle"/>
          </p:nvPr>
        </p:nvSpPr>
        <p:spPr>
          <a:xfrm>
            <a:off x="1031075" y="1235275"/>
            <a:ext cx="35757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78" name="Google Shape;78;p6"/>
          <p:cNvSpPr txBox="1"/>
          <p:nvPr>
            <p:ph idx="2" type="subTitle"/>
          </p:nvPr>
        </p:nvSpPr>
        <p:spPr>
          <a:xfrm>
            <a:off x="5578299" y="3182825"/>
            <a:ext cx="2303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6"/>
          <p:cNvSpPr txBox="1"/>
          <p:nvPr>
            <p:ph idx="3" type="subTitle"/>
          </p:nvPr>
        </p:nvSpPr>
        <p:spPr>
          <a:xfrm>
            <a:off x="5578300" y="3600525"/>
            <a:ext cx="20802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4" type="subTitle"/>
          </p:nvPr>
        </p:nvSpPr>
        <p:spPr>
          <a:xfrm>
            <a:off x="3304687" y="3182825"/>
            <a:ext cx="2303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" name="Google Shape;81;p6"/>
          <p:cNvSpPr txBox="1"/>
          <p:nvPr>
            <p:ph idx="5" type="subTitle"/>
          </p:nvPr>
        </p:nvSpPr>
        <p:spPr>
          <a:xfrm>
            <a:off x="3304687" y="3600525"/>
            <a:ext cx="20802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6" type="subTitle"/>
          </p:nvPr>
        </p:nvSpPr>
        <p:spPr>
          <a:xfrm>
            <a:off x="1031075" y="3182825"/>
            <a:ext cx="23037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6"/>
          <p:cNvSpPr txBox="1"/>
          <p:nvPr>
            <p:ph idx="7" type="subTitle"/>
          </p:nvPr>
        </p:nvSpPr>
        <p:spPr>
          <a:xfrm>
            <a:off x="1031075" y="3600525"/>
            <a:ext cx="2080200" cy="1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8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9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3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4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5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16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7" type="subTitle"/>
          </p:nvPr>
        </p:nvSpPr>
        <p:spPr>
          <a:xfrm rot="-5400000">
            <a:off x="7584608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8" type="subTitle"/>
          </p:nvPr>
        </p:nvSpPr>
        <p:spPr>
          <a:xfrm rot="-5400000">
            <a:off x="7173022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9" type="subTitle"/>
          </p:nvPr>
        </p:nvSpPr>
        <p:spPr>
          <a:xfrm rot="-5400000">
            <a:off x="7548008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20" type="subTitle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"/>
          <p:cNvSpPr txBox="1"/>
          <p:nvPr>
            <p:ph idx="21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"/>
          <p:cNvSpPr txBox="1"/>
          <p:nvPr>
            <p:ph idx="22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"/>
          <p:cNvSpPr txBox="1"/>
          <p:nvPr>
            <p:ph idx="23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"/>
          <p:cNvSpPr txBox="1"/>
          <p:nvPr>
            <p:ph idx="24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"/>
          <p:cNvSpPr txBox="1"/>
          <p:nvPr>
            <p:ph idx="25" type="subTitle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26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"/>
          <p:cNvSpPr txBox="1"/>
          <p:nvPr>
            <p:ph idx="27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28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"/>
          <p:cNvSpPr txBox="1"/>
          <p:nvPr>
            <p:ph idx="29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30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31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32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33" type="subTitle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"/>
          <p:cNvSpPr txBox="1"/>
          <p:nvPr>
            <p:ph idx="34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33">
          <p15:clr>
            <a:srgbClr val="E4696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2" name="Google Shape;43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3" name="Google Shape;433;p5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" name="Google Shape;434;p5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5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6" name="Google Shape;436;p5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7" name="Google Shape;437;p5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8" name="Google Shape;438;p5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2" name="Google Shape;442;p5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Google Shape;446;p5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7" name="Google Shape;447;p5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8" name="Google Shape;448;p5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0" name="Google Shape;450;p5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5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5" name="Google Shape;455;p5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6" name="Google Shape;456;p5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7" name="Google Shape;457;p5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5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5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3" name="Google Shape;463;p5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4" name="Google Shape;464;p5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5" name="Google Shape;465;p5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5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7" name="Google Shape;467;p5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8" name="Google Shape;468;p5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9" name="Google Shape;469;p5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0" name="Google Shape;470;p5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5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7" name="Google Shape;477;p5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0" name="Google Shape;48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2" name="Google Shape;482;p5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3" name="Google Shape;483;p5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6" name="Google Shape;486;p6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6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6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6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1" name="Google Shape;49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3" name="Google Shape;493;p6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6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6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 with section dividers">
  <p:cSld name="CUSTOM_1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1324713" y="121125"/>
            <a:ext cx="6442800" cy="22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"/>
          <p:cNvSpPr/>
          <p:nvPr>
            <p:ph idx="2" type="pic"/>
          </p:nvPr>
        </p:nvSpPr>
        <p:spPr>
          <a:xfrm>
            <a:off x="1324713" y="1715450"/>
            <a:ext cx="1441800" cy="1611600"/>
          </a:xfrm>
          <a:prstGeom prst="roundRect">
            <a:avLst>
              <a:gd fmla="val 7131" name="adj"/>
            </a:avLst>
          </a:prstGeom>
          <a:noFill/>
          <a:ln>
            <a:noFill/>
          </a:ln>
        </p:spPr>
      </p:sp>
      <p:sp>
        <p:nvSpPr>
          <p:cNvPr id="111" name="Google Shape;111;p7"/>
          <p:cNvSpPr/>
          <p:nvPr>
            <p:ph idx="3" type="pic"/>
          </p:nvPr>
        </p:nvSpPr>
        <p:spPr>
          <a:xfrm>
            <a:off x="3625350" y="1715450"/>
            <a:ext cx="1441800" cy="1611600"/>
          </a:xfrm>
          <a:prstGeom prst="roundRect">
            <a:avLst>
              <a:gd fmla="val 7131" name="adj"/>
            </a:avLst>
          </a:prstGeom>
          <a:noFill/>
          <a:ln>
            <a:noFill/>
          </a:ln>
        </p:spPr>
      </p:sp>
      <p:sp>
        <p:nvSpPr>
          <p:cNvPr id="112" name="Google Shape;112;p7"/>
          <p:cNvSpPr/>
          <p:nvPr>
            <p:ph idx="4" type="pic"/>
          </p:nvPr>
        </p:nvSpPr>
        <p:spPr>
          <a:xfrm>
            <a:off x="5925988" y="1715450"/>
            <a:ext cx="1441800" cy="1611600"/>
          </a:xfrm>
          <a:prstGeom prst="roundRect">
            <a:avLst>
              <a:gd fmla="val 7131" name="adj"/>
            </a:avLst>
          </a:prstGeom>
          <a:noFill/>
          <a:ln>
            <a:noFill/>
          </a:ln>
        </p:spPr>
      </p:sp>
      <p:sp>
        <p:nvSpPr>
          <p:cNvPr id="113" name="Google Shape;113;p7"/>
          <p:cNvSpPr txBox="1"/>
          <p:nvPr>
            <p:ph idx="1" type="subTitle"/>
          </p:nvPr>
        </p:nvSpPr>
        <p:spPr>
          <a:xfrm>
            <a:off x="1324713" y="3492200"/>
            <a:ext cx="2088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4" name="Google Shape;114;p7"/>
          <p:cNvSpPr txBox="1"/>
          <p:nvPr>
            <p:ph idx="5" type="subTitle"/>
          </p:nvPr>
        </p:nvSpPr>
        <p:spPr>
          <a:xfrm>
            <a:off x="3637156" y="3492200"/>
            <a:ext cx="2088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5" name="Google Shape;115;p7"/>
          <p:cNvSpPr txBox="1"/>
          <p:nvPr>
            <p:ph idx="6" type="subTitle"/>
          </p:nvPr>
        </p:nvSpPr>
        <p:spPr>
          <a:xfrm>
            <a:off x="5925988" y="3492200"/>
            <a:ext cx="20880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6" name="Google Shape;116;p7"/>
          <p:cNvSpPr txBox="1"/>
          <p:nvPr>
            <p:ph idx="7" type="subTitle"/>
          </p:nvPr>
        </p:nvSpPr>
        <p:spPr>
          <a:xfrm>
            <a:off x="1324713" y="4040125"/>
            <a:ext cx="19980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idx="8" type="subTitle"/>
          </p:nvPr>
        </p:nvSpPr>
        <p:spPr>
          <a:xfrm>
            <a:off x="3637147" y="4040125"/>
            <a:ext cx="21636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9" type="subTitle"/>
          </p:nvPr>
        </p:nvSpPr>
        <p:spPr>
          <a:xfrm>
            <a:off x="5925988" y="4040125"/>
            <a:ext cx="20604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4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7"/>
          <p:cNvSpPr txBox="1"/>
          <p:nvPr>
            <p:ph idx="15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7"/>
          <p:cNvSpPr txBox="1"/>
          <p:nvPr>
            <p:ph idx="17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"/>
          <p:cNvSpPr txBox="1"/>
          <p:nvPr>
            <p:ph idx="19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"/>
          <p:cNvSpPr txBox="1"/>
          <p:nvPr>
            <p:ph idx="20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"/>
          <p:cNvSpPr txBox="1"/>
          <p:nvPr>
            <p:ph idx="22" type="subTitle"/>
          </p:nvPr>
        </p:nvSpPr>
        <p:spPr>
          <a:xfrm rot="-5400000">
            <a:off x="7838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23" type="subTitle"/>
          </p:nvPr>
        </p:nvSpPr>
        <p:spPr>
          <a:xfrm rot="-5400000">
            <a:off x="78015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"/>
          <p:cNvSpPr txBox="1"/>
          <p:nvPr>
            <p:ph idx="24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"/>
          <p:cNvSpPr txBox="1"/>
          <p:nvPr>
            <p:ph idx="25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"/>
          <p:cNvSpPr txBox="1"/>
          <p:nvPr>
            <p:ph idx="26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"/>
          <p:cNvSpPr txBox="1"/>
          <p:nvPr>
            <p:ph idx="27" type="subTitle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"/>
          <p:cNvSpPr txBox="1"/>
          <p:nvPr>
            <p:ph idx="28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"/>
          <p:cNvSpPr txBox="1"/>
          <p:nvPr>
            <p:ph idx="29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idx="30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"/>
          <p:cNvSpPr txBox="1"/>
          <p:nvPr>
            <p:ph idx="31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3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33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34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35" type="subTitle"/>
          </p:nvPr>
        </p:nvSpPr>
        <p:spPr>
          <a:xfrm rot="-5400000">
            <a:off x="74274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"/>
          <p:cNvSpPr txBox="1"/>
          <p:nvPr>
            <p:ph idx="36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6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6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8" name="Google Shape;508;p6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6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6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with Image">
  <p:cSld name="TITLE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" name="Google Shape;512;p63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6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63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15" name="Google Shape;515;p6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16" name="Google Shape;516;p63"/>
          <p:cNvSpPr txBox="1"/>
          <p:nvPr>
            <p:ph type="title"/>
          </p:nvPr>
        </p:nvSpPr>
        <p:spPr>
          <a:xfrm>
            <a:off x="146450" y="186951"/>
            <a:ext cx="45069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7" name="Google Shape;517;p63"/>
          <p:cNvSpPr txBox="1"/>
          <p:nvPr>
            <p:ph idx="3" type="body"/>
          </p:nvPr>
        </p:nvSpPr>
        <p:spPr>
          <a:xfrm>
            <a:off x="5145950" y="230050"/>
            <a:ext cx="34209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18" name="Google Shape;518;p63"/>
          <p:cNvSpPr/>
          <p:nvPr>
            <p:ph idx="4" type="pic"/>
          </p:nvPr>
        </p:nvSpPr>
        <p:spPr>
          <a:xfrm>
            <a:off x="5256200" y="1554480"/>
            <a:ext cx="3200400" cy="451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1">
  <p:cSld name="TITLE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64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6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6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23" name="Google Shape;523;p6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24" name="Google Shape;524;p64"/>
          <p:cNvSpPr txBox="1"/>
          <p:nvPr>
            <p:ph type="title"/>
          </p:nvPr>
        </p:nvSpPr>
        <p:spPr>
          <a:xfrm>
            <a:off x="146450" y="182880"/>
            <a:ext cx="45069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5" name="Google Shape;525;p64"/>
          <p:cNvSpPr txBox="1"/>
          <p:nvPr>
            <p:ph idx="3" type="body"/>
          </p:nvPr>
        </p:nvSpPr>
        <p:spPr>
          <a:xfrm>
            <a:off x="15713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26" name="Google Shape;526;p64"/>
          <p:cNvSpPr txBox="1"/>
          <p:nvPr>
            <p:ph idx="4" type="body"/>
          </p:nvPr>
        </p:nvSpPr>
        <p:spPr>
          <a:xfrm>
            <a:off x="3280200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27" name="Google Shape;527;p64"/>
          <p:cNvSpPr txBox="1"/>
          <p:nvPr>
            <p:ph idx="5" type="body"/>
          </p:nvPr>
        </p:nvSpPr>
        <p:spPr>
          <a:xfrm>
            <a:off x="640628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28" name="Google Shape;528;p64"/>
          <p:cNvSpPr txBox="1"/>
          <p:nvPr>
            <p:ph idx="6" type="subTitle"/>
          </p:nvPr>
        </p:nvSpPr>
        <p:spPr>
          <a:xfrm>
            <a:off x="154113" y="3566150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29" name="Google Shape;529;p64"/>
          <p:cNvSpPr txBox="1"/>
          <p:nvPr>
            <p:ph idx="7" type="subTitle"/>
          </p:nvPr>
        </p:nvSpPr>
        <p:spPr>
          <a:xfrm>
            <a:off x="3280200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30" name="Google Shape;530;p64"/>
          <p:cNvSpPr txBox="1"/>
          <p:nvPr>
            <p:ph idx="8" type="subTitle"/>
          </p:nvPr>
        </p:nvSpPr>
        <p:spPr>
          <a:xfrm>
            <a:off x="6406288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2">
  <p:cSld name="TITLE_1_1_1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6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3" name="Google Shape;533;p6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65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35" name="Google Shape;535;p6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36" name="Google Shape;536;p65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7" name="Google Shape;537;p65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38" name="Google Shape;538;p65"/>
          <p:cNvSpPr txBox="1"/>
          <p:nvPr>
            <p:ph idx="4" type="body"/>
          </p:nvPr>
        </p:nvSpPr>
        <p:spPr>
          <a:xfrm>
            <a:off x="411480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39" name="Google Shape;539;p65"/>
          <p:cNvSpPr txBox="1"/>
          <p:nvPr>
            <p:ph idx="5" type="subTitle"/>
          </p:nvPr>
        </p:nvSpPr>
        <p:spPr>
          <a:xfrm>
            <a:off x="411480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40" name="Google Shape;540;p65"/>
          <p:cNvSpPr txBox="1"/>
          <p:nvPr>
            <p:ph idx="6" type="body"/>
          </p:nvPr>
        </p:nvSpPr>
        <p:spPr>
          <a:xfrm>
            <a:off x="649224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41" name="Google Shape;541;p65"/>
          <p:cNvSpPr txBox="1"/>
          <p:nvPr>
            <p:ph idx="7" type="subTitle"/>
          </p:nvPr>
        </p:nvSpPr>
        <p:spPr>
          <a:xfrm>
            <a:off x="649224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42" name="Google Shape;542;p65"/>
          <p:cNvSpPr txBox="1"/>
          <p:nvPr>
            <p:ph idx="8" type="body"/>
          </p:nvPr>
        </p:nvSpPr>
        <p:spPr>
          <a:xfrm>
            <a:off x="411480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43" name="Google Shape;543;p65"/>
          <p:cNvSpPr txBox="1"/>
          <p:nvPr>
            <p:ph idx="9" type="subTitle"/>
          </p:nvPr>
        </p:nvSpPr>
        <p:spPr>
          <a:xfrm>
            <a:off x="411480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44" name="Google Shape;544;p65"/>
          <p:cNvSpPr txBox="1"/>
          <p:nvPr>
            <p:ph idx="13" type="body"/>
          </p:nvPr>
        </p:nvSpPr>
        <p:spPr>
          <a:xfrm>
            <a:off x="649224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45" name="Google Shape;545;p65"/>
          <p:cNvSpPr txBox="1"/>
          <p:nvPr>
            <p:ph idx="14" type="subTitle"/>
          </p:nvPr>
        </p:nvSpPr>
        <p:spPr>
          <a:xfrm>
            <a:off x="649224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Left ">
  <p:cSld name="TITLE_1_1_1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7" name="Google Shape;547;p6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6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6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50" name="Google Shape;550;p6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51" name="Google Shape;551;p66"/>
          <p:cNvSpPr txBox="1"/>
          <p:nvPr>
            <p:ph type="title"/>
          </p:nvPr>
        </p:nvSpPr>
        <p:spPr>
          <a:xfrm>
            <a:off x="7086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2" name="Google Shape;552;p66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Right">
  <p:cSld name="TITLE_1_1_1_1_1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4" name="Google Shape;554;p6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6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67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57" name="Google Shape;557;p6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58" name="Google Shape;558;p67"/>
          <p:cNvSpPr txBox="1"/>
          <p:nvPr>
            <p:ph type="title"/>
          </p:nvPr>
        </p:nvSpPr>
        <p:spPr>
          <a:xfrm>
            <a:off x="53660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9" name="Google Shape;559;p67"/>
          <p:cNvSpPr txBox="1"/>
          <p:nvPr>
            <p:ph idx="3" type="body"/>
          </p:nvPr>
        </p:nvSpPr>
        <p:spPr>
          <a:xfrm>
            <a:off x="53660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TITLE_1_1_1_1_1_2_2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1" name="Google Shape;561;p68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6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68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64" name="Google Shape;564;p6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Top">
  <p:cSld name="TITLE_1_1_1_1_1_2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69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6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69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69" name="Google Shape;569;p6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70" name="Google Shape;570;p69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1" name="Google Shape;571;p69"/>
          <p:cNvSpPr txBox="1"/>
          <p:nvPr>
            <p:ph idx="3" type="body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">
  <p:cSld name="TITLE_1_1_1_1_1_2_1_2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0"/>
          <p:cNvSpPr txBox="1"/>
          <p:nvPr>
            <p:ph idx="1" type="body"/>
          </p:nvPr>
        </p:nvSpPr>
        <p:spPr>
          <a:xfrm>
            <a:off x="5023625" y="657479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574" name="Google Shape;574;p70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7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70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77" name="Google Shape;577;p70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78" name="Google Shape;578;p70"/>
          <p:cNvSpPr txBox="1"/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9" name="Google Shape;579;p70"/>
          <p:cNvSpPr txBox="1"/>
          <p:nvPr>
            <p:ph idx="4" type="subTitle"/>
          </p:nvPr>
        </p:nvSpPr>
        <p:spPr>
          <a:xfrm>
            <a:off x="5023625" y="218925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80" name="Google Shape;580;p70"/>
          <p:cNvSpPr txBox="1"/>
          <p:nvPr>
            <p:ph idx="5" type="body"/>
          </p:nvPr>
        </p:nvSpPr>
        <p:spPr>
          <a:xfrm>
            <a:off x="5023625" y="2214467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81" name="Google Shape;581;p70"/>
          <p:cNvSpPr txBox="1"/>
          <p:nvPr>
            <p:ph idx="6" type="subTitle"/>
          </p:nvPr>
        </p:nvSpPr>
        <p:spPr>
          <a:xfrm>
            <a:off x="5023625" y="1775913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82" name="Google Shape;582;p70"/>
          <p:cNvSpPr txBox="1"/>
          <p:nvPr>
            <p:ph idx="7" type="body"/>
          </p:nvPr>
        </p:nvSpPr>
        <p:spPr>
          <a:xfrm>
            <a:off x="5023625" y="3771454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83" name="Google Shape;583;p70"/>
          <p:cNvSpPr txBox="1"/>
          <p:nvPr>
            <p:ph idx="8" type="subTitle"/>
          </p:nvPr>
        </p:nvSpPr>
        <p:spPr>
          <a:xfrm>
            <a:off x="5023625" y="3332900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TITLE_1_1_1_1_1_2_1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5" name="Google Shape;585;p71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7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71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88" name="Google Shape;588;p71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89" name="Google Shape;589;p71"/>
          <p:cNvSpPr txBox="1"/>
          <p:nvPr>
            <p:ph type="title"/>
          </p:nvPr>
        </p:nvSpPr>
        <p:spPr>
          <a:xfrm>
            <a:off x="146450" y="186949"/>
            <a:ext cx="45069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0" name="Google Shape;590;p71"/>
          <p:cNvSpPr txBox="1"/>
          <p:nvPr>
            <p:ph idx="3" type="body"/>
          </p:nvPr>
        </p:nvSpPr>
        <p:spPr>
          <a:xfrm>
            <a:off x="14645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91" name="Google Shape;591;p71"/>
          <p:cNvSpPr txBox="1"/>
          <p:nvPr>
            <p:ph idx="4" type="subTitle"/>
          </p:nvPr>
        </p:nvSpPr>
        <p:spPr>
          <a:xfrm>
            <a:off x="14645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92" name="Google Shape;592;p71"/>
          <p:cNvSpPr txBox="1"/>
          <p:nvPr>
            <p:ph idx="5" type="body"/>
          </p:nvPr>
        </p:nvSpPr>
        <p:spPr>
          <a:xfrm>
            <a:off x="14645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93" name="Google Shape;593;p71"/>
          <p:cNvSpPr txBox="1"/>
          <p:nvPr>
            <p:ph idx="6" type="subTitle"/>
          </p:nvPr>
        </p:nvSpPr>
        <p:spPr>
          <a:xfrm>
            <a:off x="14645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94" name="Google Shape;594;p71"/>
          <p:cNvSpPr txBox="1"/>
          <p:nvPr>
            <p:ph idx="7" type="body"/>
          </p:nvPr>
        </p:nvSpPr>
        <p:spPr>
          <a:xfrm>
            <a:off x="387932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95" name="Google Shape;595;p71"/>
          <p:cNvSpPr txBox="1"/>
          <p:nvPr>
            <p:ph idx="8" type="subTitle"/>
          </p:nvPr>
        </p:nvSpPr>
        <p:spPr>
          <a:xfrm>
            <a:off x="387932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596" name="Google Shape;596;p71"/>
          <p:cNvSpPr txBox="1"/>
          <p:nvPr>
            <p:ph idx="9" type="body"/>
          </p:nvPr>
        </p:nvSpPr>
        <p:spPr>
          <a:xfrm>
            <a:off x="387932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597" name="Google Shape;597;p71"/>
          <p:cNvSpPr txBox="1"/>
          <p:nvPr>
            <p:ph idx="13" type="subTitle"/>
          </p:nvPr>
        </p:nvSpPr>
        <p:spPr>
          <a:xfrm>
            <a:off x="387932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with section dividers">
  <p:cSld name="CUSTOM_1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1640675" y="114300"/>
            <a:ext cx="6442800" cy="19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"/>
          <p:cNvSpPr txBox="1"/>
          <p:nvPr>
            <p:ph idx="1" type="subTitle"/>
          </p:nvPr>
        </p:nvSpPr>
        <p:spPr>
          <a:xfrm>
            <a:off x="1640675" y="2646375"/>
            <a:ext cx="3575700" cy="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Font typeface="Roboto Light"/>
              <a:buNone/>
              <a:defRPr sz="19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"/>
          <p:cNvSpPr txBox="1"/>
          <p:nvPr>
            <p:ph idx="2" type="subTitle"/>
          </p:nvPr>
        </p:nvSpPr>
        <p:spPr>
          <a:xfrm>
            <a:off x="1640675" y="2205700"/>
            <a:ext cx="55338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"/>
          <p:cNvSpPr txBox="1"/>
          <p:nvPr>
            <p:ph idx="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"/>
          <p:cNvSpPr txBox="1"/>
          <p:nvPr>
            <p:ph idx="4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"/>
          <p:cNvSpPr txBox="1"/>
          <p:nvPr>
            <p:ph idx="5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8"/>
          <p:cNvSpPr txBox="1"/>
          <p:nvPr>
            <p:ph idx="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8"/>
          <p:cNvSpPr txBox="1"/>
          <p:nvPr>
            <p:ph idx="7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"/>
          <p:cNvSpPr txBox="1"/>
          <p:nvPr>
            <p:ph idx="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"/>
          <p:cNvSpPr txBox="1"/>
          <p:nvPr>
            <p:ph idx="9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"/>
          <p:cNvSpPr txBox="1"/>
          <p:nvPr>
            <p:ph idx="13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"/>
          <p:cNvSpPr txBox="1"/>
          <p:nvPr>
            <p:ph idx="14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"/>
          <p:cNvSpPr txBox="1"/>
          <p:nvPr>
            <p:ph idx="15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"/>
          <p:cNvSpPr txBox="1"/>
          <p:nvPr>
            <p:ph idx="16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17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8"/>
          <p:cNvSpPr txBox="1"/>
          <p:nvPr>
            <p:ph idx="18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"/>
          <p:cNvSpPr txBox="1"/>
          <p:nvPr>
            <p:ph idx="19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20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"/>
          <p:cNvSpPr txBox="1"/>
          <p:nvPr>
            <p:ph idx="21" type="subTitle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"/>
          <p:cNvSpPr txBox="1"/>
          <p:nvPr>
            <p:ph idx="22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"/>
          <p:cNvSpPr txBox="1"/>
          <p:nvPr>
            <p:ph idx="23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8"/>
          <p:cNvSpPr txBox="1"/>
          <p:nvPr>
            <p:ph idx="24" type="subTitle"/>
          </p:nvPr>
        </p:nvSpPr>
        <p:spPr>
          <a:xfrm rot="-5400000">
            <a:off x="80915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8"/>
          <p:cNvSpPr txBox="1"/>
          <p:nvPr>
            <p:ph idx="25" type="subTitle"/>
          </p:nvPr>
        </p:nvSpPr>
        <p:spPr>
          <a:xfrm rot="-5400000">
            <a:off x="80549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"/>
          <p:cNvSpPr txBox="1"/>
          <p:nvPr>
            <p:ph idx="26" type="subTitle"/>
          </p:nvPr>
        </p:nvSpPr>
        <p:spPr>
          <a:xfrm rot="-5400000">
            <a:off x="76908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8"/>
          <p:cNvSpPr txBox="1"/>
          <p:nvPr>
            <p:ph idx="27" type="subTitle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8"/>
          <p:cNvSpPr txBox="1"/>
          <p:nvPr>
            <p:ph idx="28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8"/>
          <p:cNvSpPr txBox="1"/>
          <p:nvPr>
            <p:ph idx="29" type="subTitle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12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TITLE_1_1_1_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72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7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72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02" name="Google Shape;602;p72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03" name="Google Shape;603;p72"/>
          <p:cNvSpPr txBox="1"/>
          <p:nvPr>
            <p:ph idx="3" type="body"/>
          </p:nvPr>
        </p:nvSpPr>
        <p:spPr>
          <a:xfrm>
            <a:off x="53813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604" name="Google Shape;604;p72"/>
          <p:cNvSpPr txBox="1"/>
          <p:nvPr>
            <p:ph idx="4" type="body"/>
          </p:nvPr>
        </p:nvSpPr>
        <p:spPr>
          <a:xfrm>
            <a:off x="3280200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605" name="Google Shape;605;p72"/>
          <p:cNvSpPr txBox="1"/>
          <p:nvPr>
            <p:ph idx="5" type="body"/>
          </p:nvPr>
        </p:nvSpPr>
        <p:spPr>
          <a:xfrm>
            <a:off x="602528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606" name="Google Shape;606;p72"/>
          <p:cNvSpPr txBox="1"/>
          <p:nvPr>
            <p:ph idx="6" type="subTitle"/>
          </p:nvPr>
        </p:nvSpPr>
        <p:spPr>
          <a:xfrm>
            <a:off x="535113" y="216218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07" name="Google Shape;607;p72"/>
          <p:cNvSpPr txBox="1"/>
          <p:nvPr>
            <p:ph idx="7" type="subTitle"/>
          </p:nvPr>
        </p:nvSpPr>
        <p:spPr>
          <a:xfrm>
            <a:off x="3280200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608" name="Google Shape;608;p72"/>
          <p:cNvSpPr txBox="1"/>
          <p:nvPr>
            <p:ph idx="8" type="subTitle"/>
          </p:nvPr>
        </p:nvSpPr>
        <p:spPr>
          <a:xfrm>
            <a:off x="6025288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Blank">
  <p:cSld name="TITLE_1_1_1_1_1_1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3"/>
          <p:cNvSpPr/>
          <p:nvPr/>
        </p:nvSpPr>
        <p:spPr>
          <a:xfrm>
            <a:off x="4830625" y="579550"/>
            <a:ext cx="3188700" cy="6824700"/>
          </a:xfrm>
          <a:prstGeom prst="roundRect">
            <a:avLst>
              <a:gd fmla="val 1656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1" name="Google Shape;611;p7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2" name="Google Shape;612;p73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13" name="Google Shape;613;p7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14" name="Google Shape;614;p73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5" name="Google Shape;615;p73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616" name="Google Shape;616;p73"/>
          <p:cNvSpPr/>
          <p:nvPr/>
        </p:nvSpPr>
        <p:spPr>
          <a:xfrm>
            <a:off x="4625575" y="4726725"/>
            <a:ext cx="3598800" cy="4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17" name="Google Shape;617;p73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with Image">
  <p:cSld name="TITLE_1_1_1_1_1_1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7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21" name="Google Shape;621;p7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22" name="Google Shape;622;p74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3" name="Google Shape;623;p74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624" name="Google Shape;624;p74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74"/>
          <p:cNvSpPr/>
          <p:nvPr>
            <p:ph idx="4" type="pic"/>
          </p:nvPr>
        </p:nvSpPr>
        <p:spPr>
          <a:xfrm>
            <a:off x="4839625" y="589800"/>
            <a:ext cx="3169800" cy="68025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">
  <p:cSld name="TITLE_1_1_1_1_1_1_1_1_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5"/>
          <p:cNvSpPr/>
          <p:nvPr>
            <p:ph idx="2" type="pic"/>
          </p:nvPr>
        </p:nvSpPr>
        <p:spPr>
          <a:xfrm>
            <a:off x="4506725" y="1592725"/>
            <a:ext cx="4389000" cy="2724900"/>
          </a:xfrm>
          <a:prstGeom prst="roundRect">
            <a:avLst>
              <a:gd fmla="val 7298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75"/>
          <p:cNvSpPr/>
          <p:nvPr>
            <p:ph idx="3" type="pic"/>
          </p:nvPr>
        </p:nvSpPr>
        <p:spPr>
          <a:xfrm>
            <a:off x="2058025" y="1592725"/>
            <a:ext cx="1947600" cy="2724900"/>
          </a:xfrm>
          <a:prstGeom prst="roundRect">
            <a:avLst>
              <a:gd fmla="val 800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75"/>
          <p:cNvSpPr/>
          <p:nvPr>
            <p:ph idx="4" type="pic"/>
          </p:nvPr>
        </p:nvSpPr>
        <p:spPr>
          <a:xfrm>
            <a:off x="244425" y="1592725"/>
            <a:ext cx="1312500" cy="27249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75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631" name="Google Shape;631;p75"/>
          <p:cNvSpPr txBox="1"/>
          <p:nvPr/>
        </p:nvSpPr>
        <p:spPr>
          <a:xfrm>
            <a:off x="2047975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632" name="Google Shape;632;p75"/>
          <p:cNvSpPr txBox="1"/>
          <p:nvPr/>
        </p:nvSpPr>
        <p:spPr>
          <a:xfrm>
            <a:off x="450672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633" name="Google Shape;633;p7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4" name="Google Shape;634;p7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75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36" name="Google Shape;636;p75"/>
          <p:cNvSpPr txBox="1"/>
          <p:nvPr>
            <p:ph idx="5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 - No Images">
  <p:cSld name="TITLE_1_1_1_1_1_1_1_1_1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6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639" name="Google Shape;639;p76"/>
          <p:cNvSpPr txBox="1"/>
          <p:nvPr/>
        </p:nvSpPr>
        <p:spPr>
          <a:xfrm>
            <a:off x="2047950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640" name="Google Shape;640;p76"/>
          <p:cNvSpPr txBox="1"/>
          <p:nvPr/>
        </p:nvSpPr>
        <p:spPr>
          <a:xfrm>
            <a:off x="450667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641" name="Google Shape;641;p7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7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7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644" name="Google Shape;644;p7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section dividers">
  <p:cSld name="CUSTOM_1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idx="1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9"/>
          <p:cNvSpPr txBox="1"/>
          <p:nvPr>
            <p:ph idx="2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9"/>
          <p:cNvSpPr txBox="1"/>
          <p:nvPr>
            <p:ph idx="3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9"/>
          <p:cNvSpPr txBox="1"/>
          <p:nvPr>
            <p:ph idx="4" type="subTitle"/>
          </p:nvPr>
        </p:nvSpPr>
        <p:spPr>
          <a:xfrm rot="-5400000">
            <a:off x="8345233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9"/>
          <p:cNvSpPr txBox="1"/>
          <p:nvPr>
            <p:ph idx="5" type="subTitle"/>
          </p:nvPr>
        </p:nvSpPr>
        <p:spPr>
          <a:xfrm rot="-5400000">
            <a:off x="7937504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9"/>
          <p:cNvSpPr txBox="1"/>
          <p:nvPr>
            <p:ph idx="6" type="subTitle"/>
          </p:nvPr>
        </p:nvSpPr>
        <p:spPr>
          <a:xfrm rot="-5400000">
            <a:off x="8308483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9"/>
          <p:cNvSpPr txBox="1"/>
          <p:nvPr>
            <p:ph idx="7" type="subTitle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9"/>
          <p:cNvSpPr txBox="1"/>
          <p:nvPr>
            <p:ph idx="8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9"/>
          <p:cNvSpPr txBox="1"/>
          <p:nvPr>
            <p:ph idx="9" type="subTitle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13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idx="14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9"/>
          <p:cNvSpPr txBox="1"/>
          <p:nvPr>
            <p:ph idx="15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9"/>
          <p:cNvSpPr txBox="1"/>
          <p:nvPr>
            <p:ph idx="16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9"/>
          <p:cNvSpPr txBox="1"/>
          <p:nvPr>
            <p:ph idx="17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9"/>
          <p:cNvSpPr txBox="1"/>
          <p:nvPr>
            <p:ph idx="18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9"/>
          <p:cNvSpPr txBox="1"/>
          <p:nvPr>
            <p:ph idx="19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9"/>
          <p:cNvSpPr txBox="1"/>
          <p:nvPr>
            <p:ph idx="20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9"/>
          <p:cNvSpPr txBox="1"/>
          <p:nvPr>
            <p:ph idx="21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9"/>
          <p:cNvSpPr txBox="1"/>
          <p:nvPr>
            <p:ph idx="22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9"/>
          <p:cNvSpPr txBox="1"/>
          <p:nvPr>
            <p:ph idx="23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24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5" type="subTitle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9"/>
          <p:cNvSpPr txBox="1"/>
          <p:nvPr>
            <p:ph idx="26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"/>
          <p:cNvSpPr txBox="1"/>
          <p:nvPr>
            <p:ph idx="27" type="subTitle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section dividers">
  <p:cSld name="CUSTOM_1_1_1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2338150" y="114300"/>
            <a:ext cx="6442800" cy="24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0"/>
          <p:cNvSpPr txBox="1"/>
          <p:nvPr>
            <p:ph idx="1" type="subTitle"/>
          </p:nvPr>
        </p:nvSpPr>
        <p:spPr>
          <a:xfrm>
            <a:off x="2338150" y="3498725"/>
            <a:ext cx="58125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0"/>
          <p:cNvSpPr txBox="1"/>
          <p:nvPr>
            <p:ph idx="2" type="subTitle"/>
          </p:nvPr>
        </p:nvSpPr>
        <p:spPr>
          <a:xfrm rot="-5400000">
            <a:off x="8609425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0"/>
          <p:cNvSpPr txBox="1"/>
          <p:nvPr>
            <p:ph idx="3" type="subTitle"/>
          </p:nvPr>
        </p:nvSpPr>
        <p:spPr>
          <a:xfrm rot="-5400000">
            <a:off x="819947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0"/>
          <p:cNvSpPr txBox="1"/>
          <p:nvPr>
            <p:ph idx="4" type="subTitle"/>
          </p:nvPr>
        </p:nvSpPr>
        <p:spPr>
          <a:xfrm rot="-5400000">
            <a:off x="8572825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0"/>
          <p:cNvSpPr txBox="1"/>
          <p:nvPr>
            <p:ph idx="5" type="subTitle"/>
          </p:nvPr>
        </p:nvSpPr>
        <p:spPr>
          <a:xfrm rot="-5400000">
            <a:off x="1283021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0"/>
          <p:cNvSpPr txBox="1"/>
          <p:nvPr>
            <p:ph idx="6" type="subTitle"/>
          </p:nvPr>
        </p:nvSpPr>
        <p:spPr>
          <a:xfrm rot="-5400000">
            <a:off x="875292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0"/>
          <p:cNvSpPr txBox="1"/>
          <p:nvPr>
            <p:ph idx="7" type="subTitle"/>
          </p:nvPr>
        </p:nvSpPr>
        <p:spPr>
          <a:xfrm rot="-5400000">
            <a:off x="1246271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0"/>
          <p:cNvSpPr txBox="1"/>
          <p:nvPr>
            <p:ph idx="8" type="subTitle"/>
          </p:nvPr>
        </p:nvSpPr>
        <p:spPr>
          <a:xfrm rot="-5400000">
            <a:off x="101929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0"/>
          <p:cNvSpPr txBox="1"/>
          <p:nvPr>
            <p:ph idx="9" type="subTitle"/>
          </p:nvPr>
        </p:nvSpPr>
        <p:spPr>
          <a:xfrm rot="-5400000">
            <a:off x="982692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0"/>
          <p:cNvSpPr txBox="1"/>
          <p:nvPr>
            <p:ph idx="13" type="subTitle"/>
          </p:nvPr>
        </p:nvSpPr>
        <p:spPr>
          <a:xfrm rot="-5400000">
            <a:off x="618596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0"/>
          <p:cNvSpPr txBox="1"/>
          <p:nvPr>
            <p:ph idx="14" type="subTitle"/>
          </p:nvPr>
        </p:nvSpPr>
        <p:spPr>
          <a:xfrm rot="-5400000">
            <a:off x="-283500" y="328925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10"/>
          <p:cNvSpPr txBox="1"/>
          <p:nvPr>
            <p:ph idx="15" type="subTitle"/>
          </p:nvPr>
        </p:nvSpPr>
        <p:spPr>
          <a:xfrm rot="-5400000">
            <a:off x="-2835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0"/>
          <p:cNvSpPr txBox="1"/>
          <p:nvPr>
            <p:ph idx="16" type="subTitle"/>
          </p:nvPr>
        </p:nvSpPr>
        <p:spPr>
          <a:xfrm rot="-5400000">
            <a:off x="-231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0"/>
          <p:cNvSpPr txBox="1"/>
          <p:nvPr>
            <p:ph idx="17" type="subTitle"/>
          </p:nvPr>
        </p:nvSpPr>
        <p:spPr>
          <a:xfrm rot="-5400000">
            <a:off x="-22800" y="328625"/>
            <a:ext cx="8223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0"/>
          <p:cNvSpPr txBox="1"/>
          <p:nvPr>
            <p:ph idx="18" type="subTitle"/>
          </p:nvPr>
        </p:nvSpPr>
        <p:spPr>
          <a:xfrm rot="-5400000">
            <a:off x="226242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0"/>
          <p:cNvSpPr txBox="1"/>
          <p:nvPr>
            <p:ph idx="19" type="subTitle"/>
          </p:nvPr>
        </p:nvSpPr>
        <p:spPr>
          <a:xfrm rot="-5400000">
            <a:off x="189642" y="36792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0"/>
          <p:cNvSpPr txBox="1"/>
          <p:nvPr>
            <p:ph idx="20" type="subTitle"/>
          </p:nvPr>
        </p:nvSpPr>
        <p:spPr>
          <a:xfrm rot="-5400000">
            <a:off x="513446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0"/>
          <p:cNvSpPr txBox="1"/>
          <p:nvPr>
            <p:ph idx="21" type="subTitle"/>
          </p:nvPr>
        </p:nvSpPr>
        <p:spPr>
          <a:xfrm rot="-5400000">
            <a:off x="93229" y="2436750"/>
            <a:ext cx="1645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0"/>
          <p:cNvSpPr txBox="1"/>
          <p:nvPr>
            <p:ph idx="22" type="subTitle"/>
          </p:nvPr>
        </p:nvSpPr>
        <p:spPr>
          <a:xfrm rot="-5400000">
            <a:off x="476846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0"/>
          <p:cNvSpPr txBox="1"/>
          <p:nvPr>
            <p:ph idx="23" type="subTitle"/>
          </p:nvPr>
        </p:nvSpPr>
        <p:spPr>
          <a:xfrm rot="-5400000">
            <a:off x="-694050" y="2443800"/>
            <a:ext cx="16440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0"/>
          <p:cNvSpPr txBox="1"/>
          <p:nvPr>
            <p:ph idx="24" type="subTitle"/>
          </p:nvPr>
        </p:nvSpPr>
        <p:spPr>
          <a:xfrm rot="-5400000">
            <a:off x="-421125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"/>
          <p:cNvSpPr txBox="1"/>
          <p:nvPr>
            <p:ph idx="25" type="subTitle"/>
          </p:nvPr>
        </p:nvSpPr>
        <p:spPr>
          <a:xfrm rot="-5400000">
            <a:off x="-172129" y="2443800"/>
            <a:ext cx="1642800" cy="255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0"/>
          <p:cNvSpPr txBox="1"/>
          <p:nvPr>
            <p:ph idx="26" type="subTitle"/>
          </p:nvPr>
        </p:nvSpPr>
        <p:spPr>
          <a:xfrm rot="-5400000">
            <a:off x="760800" y="4563400"/>
            <a:ext cx="8229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0"/>
          <p:cNvSpPr txBox="1"/>
          <p:nvPr>
            <p:ph idx="27" type="subTitle"/>
          </p:nvPr>
        </p:nvSpPr>
        <p:spPr>
          <a:xfrm rot="-5400000">
            <a:off x="724200" y="362375"/>
            <a:ext cx="896100" cy="255900"/>
          </a:xfrm>
          <a:prstGeom prst="rect">
            <a:avLst/>
          </a:prstGeom>
        </p:spPr>
        <p:txBody>
          <a:bodyPr anchorCtr="0" anchor="t" bIns="73150" lIns="91425" spcFirstLastPara="1" rIns="91425" wrap="square" tIns="7315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Roboto"/>
              <a:buNone/>
              <a:defRPr sz="800"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0"/>
          <p:cNvSpPr txBox="1"/>
          <p:nvPr>
            <p:ph idx="28" type="subTitle"/>
          </p:nvPr>
        </p:nvSpPr>
        <p:spPr>
          <a:xfrm rot="-5400000">
            <a:off x="350188" y="2442000"/>
            <a:ext cx="1642800" cy="259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637">
          <p15:clr>
            <a:srgbClr val="E46962"/>
          </p15:clr>
        </p15:guide>
        <p15:guide id="5" pos="4801">
          <p15:clr>
            <a:srgbClr val="E46962"/>
          </p15:clr>
        </p15:guide>
        <p15:guide id="6" pos="4965">
          <p15:clr>
            <a:srgbClr val="E46962"/>
          </p15:clr>
        </p15:guide>
        <p15:guide id="7" pos="5135">
          <p15:clr>
            <a:srgbClr val="E46962"/>
          </p15:clr>
        </p15:guide>
        <p15:guide id="8" pos="5291">
          <p15:clr>
            <a:srgbClr val="E46962"/>
          </p15:clr>
        </p15:guide>
        <p15:guide id="9" pos="5457">
          <p15:clr>
            <a:srgbClr val="E46962"/>
          </p15:clr>
        </p15:guide>
        <p15:guide id="10" pos="5606">
          <p15:clr>
            <a:srgbClr val="E46962"/>
          </p15:clr>
        </p15:guide>
        <p15:guide id="11" pos="328">
          <p15:clr>
            <a:srgbClr val="E46962"/>
          </p15:clr>
        </p15:guide>
        <p15:guide id="12" pos="492">
          <p15:clr>
            <a:srgbClr val="E46962"/>
          </p15:clr>
        </p15:guide>
        <p15:guide id="13" pos="656">
          <p15:clr>
            <a:srgbClr val="E46962"/>
          </p15:clr>
        </p15:guide>
        <p15:guide id="14" pos="812">
          <p15:clr>
            <a:srgbClr val="E46962"/>
          </p15:clr>
        </p15:guide>
        <p15:guide id="15" pos="985">
          <p15:clr>
            <a:srgbClr val="E46962"/>
          </p15:clr>
        </p15:guide>
        <p15:guide id="16" pos="1552">
          <p15:clr>
            <a:srgbClr val="E46962"/>
          </p15:clr>
        </p15:guide>
        <p15:guide id="17" orient="horz" pos="2204">
          <p15:clr>
            <a:srgbClr val="E46962"/>
          </p15:clr>
        </p15:guide>
        <p15:guide id="18" orient="horz" pos="262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6.xml"/><Relationship Id="rId27" Type="http://schemas.openxmlformats.org/officeDocument/2006/relationships/slideLayout" Target="../slideLayouts/slideLayout65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31" Type="http://schemas.openxmlformats.org/officeDocument/2006/relationships/slideLayout" Target="../slideLayouts/slideLayout69.xml"/><Relationship Id="rId3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49.xml"/><Relationship Id="rId3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48.xml"/><Relationship Id="rId3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51.xml"/><Relationship Id="rId35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50.xml"/><Relationship Id="rId34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53.xml"/><Relationship Id="rId37" Type="http://schemas.openxmlformats.org/officeDocument/2006/relationships/theme" Target="../theme/theme3.xml"/><Relationship Id="rId14" Type="http://schemas.openxmlformats.org/officeDocument/2006/relationships/slideLayout" Target="../slideLayouts/slideLayout52.xml"/><Relationship Id="rId36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125" y="0"/>
            <a:ext cx="90258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 Black"/>
              <a:buNone/>
              <a:defRPr sz="8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125" y="3059850"/>
            <a:ext cx="39693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●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○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Light"/>
              <a:buChar char="■"/>
              <a:defRPr sz="1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109800" y="108525"/>
            <a:ext cx="88068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exend Medium"/>
              <a:buNone/>
              <a:defRPr sz="70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109800" y="2829950"/>
            <a:ext cx="85206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  <p:sldLayoutId id="2147483712" r:id="rId27"/>
    <p:sldLayoutId id="2147483713" r:id="rId28"/>
    <p:sldLayoutId id="2147483714" r:id="rId29"/>
    <p:sldLayoutId id="2147483715" r:id="rId30"/>
    <p:sldLayoutId id="2147483716" r:id="rId31"/>
    <p:sldLayoutId id="2147483717" r:id="rId32"/>
    <p:sldLayoutId id="2147483718" r:id="rId33"/>
    <p:sldLayoutId id="2147483719" r:id="rId34"/>
    <p:sldLayoutId id="2147483720" r:id="rId35"/>
    <p:sldLayoutId id="2147483721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att.might.net/articles/hello-perceptro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7"/>
          <p:cNvSpPr txBox="1"/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perceptron</a:t>
            </a:r>
            <a:endParaRPr/>
          </a:p>
        </p:txBody>
      </p:sp>
      <p:sp>
        <p:nvSpPr>
          <p:cNvPr id="650" name="Google Shape;650;p77"/>
          <p:cNvSpPr txBox="1"/>
          <p:nvPr>
            <p:ph idx="1" type="subTitle"/>
          </p:nvPr>
        </p:nvSpPr>
        <p:spPr>
          <a:xfrm>
            <a:off x="152597" y="832000"/>
            <a:ext cx="36243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Prof. Dr.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Leonardo Agostinelli P. P. S.</a:t>
            </a:r>
            <a:endParaRPr sz="2600"/>
          </a:p>
        </p:txBody>
      </p:sp>
      <p:sp>
        <p:nvSpPr>
          <p:cNvPr id="651" name="Google Shape;651;p77"/>
          <p:cNvSpPr txBox="1"/>
          <p:nvPr>
            <p:ph idx="2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  <p:sp>
        <p:nvSpPr>
          <p:cNvPr id="652" name="Google Shape;652;p77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53" name="Google Shape;653;p7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2" name="Google Shape;732;p8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33" name="Google Shape;733;p86"/>
          <p:cNvSpPr txBox="1"/>
          <p:nvPr>
            <p:ph type="title"/>
          </p:nvPr>
        </p:nvSpPr>
        <p:spPr>
          <a:xfrm>
            <a:off x="146450" y="186950"/>
            <a:ext cx="27108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aprendizado </a:t>
            </a:r>
            <a:endParaRPr/>
          </a:p>
        </p:txBody>
      </p:sp>
      <p:sp>
        <p:nvSpPr>
          <p:cNvPr id="734" name="Google Shape;734;p86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 perceptron aprende por meio de um processo de treinamento iterativo: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- Inicializa pesos e enviesa aleatoriamente.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- Para cada exemplo de treinamento: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- Calcula a saída usando pesos atuais.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- Compara com a saída desejada.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- Ajusta pesos com base em erros usando a regra: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35" name="Google Shape;735;p86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1" name="Google Shape;741;p8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42" name="Google Shape;742;p87"/>
          <p:cNvSpPr txBox="1"/>
          <p:nvPr>
            <p:ph type="title"/>
          </p:nvPr>
        </p:nvSpPr>
        <p:spPr>
          <a:xfrm>
            <a:off x="146450" y="186950"/>
            <a:ext cx="27108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aprendizado </a:t>
            </a:r>
            <a:endParaRPr/>
          </a:p>
        </p:txBody>
      </p:sp>
      <p:sp>
        <p:nvSpPr>
          <p:cNvPr id="743" name="Google Shape;743;p87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  <p:pic>
        <p:nvPicPr>
          <p:cNvPr id="744" name="Google Shape;74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850" y="2039425"/>
            <a:ext cx="3690260" cy="8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0" name="Google Shape;750;p8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51" name="Google Shape;751;p88"/>
          <p:cNvSpPr txBox="1"/>
          <p:nvPr>
            <p:ph type="title"/>
          </p:nvPr>
        </p:nvSpPr>
        <p:spPr>
          <a:xfrm>
            <a:off x="146450" y="186950"/>
            <a:ext cx="27108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aprendizado </a:t>
            </a:r>
            <a:endParaRPr/>
          </a:p>
        </p:txBody>
      </p:sp>
      <p:sp>
        <p:nvSpPr>
          <p:cNvPr id="752" name="Google Shape;752;p88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onde                          , com η sendo a taxa de aprendizado, y o rótulo verdadeiro e </a:t>
            </a:r>
            <a:r>
              <a:rPr lang="en" sz="2100"/>
              <a:t>ŷ </a:t>
            </a:r>
            <a:r>
              <a:rPr lang="en" sz="2100"/>
              <a:t> o rótulo previsto.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53" name="Google Shape;753;p88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  <p:pic>
        <p:nvPicPr>
          <p:cNvPr id="754" name="Google Shape;754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050" y="342888"/>
            <a:ext cx="18002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8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61" name="Google Shape;761;p89"/>
          <p:cNvSpPr txBox="1"/>
          <p:nvPr>
            <p:ph type="title"/>
          </p:nvPr>
        </p:nvSpPr>
        <p:spPr>
          <a:xfrm>
            <a:off x="146450" y="186950"/>
            <a:ext cx="27108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aprendizado </a:t>
            </a:r>
            <a:endParaRPr/>
          </a:p>
        </p:txBody>
      </p:sp>
      <p:sp>
        <p:nvSpPr>
          <p:cNvPr id="762" name="Google Shape;762;p89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Esse processo continua até que todos os exemplos de treinamento sejam classificados corretamente ou um número máximo de iterações seja atingido.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63" name="Google Shape;763;p89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9" name="Google Shape;769;p9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70" name="Google Shape;770;p90"/>
          <p:cNvSpPr txBox="1"/>
          <p:nvPr>
            <p:ph type="title"/>
          </p:nvPr>
        </p:nvSpPr>
        <p:spPr>
          <a:xfrm>
            <a:off x="146450" y="186950"/>
            <a:ext cx="27108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aprendizado </a:t>
            </a:r>
            <a:endParaRPr/>
          </a:p>
        </p:txBody>
      </p:sp>
      <p:sp>
        <p:nvSpPr>
          <p:cNvPr id="771" name="Google Shape;771;p90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Esse processo continua até que todos os exemplos de treinamento sejam classificados corretamente ou um número máximo de iterações seja atingido.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72" name="Google Shape;772;p90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91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79" name="Google Shape;779;p91"/>
          <p:cNvSpPr txBox="1"/>
          <p:nvPr>
            <p:ph type="title"/>
          </p:nvPr>
        </p:nvSpPr>
        <p:spPr>
          <a:xfrm>
            <a:off x="146450" y="186950"/>
            <a:ext cx="20157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Limitações</a:t>
            </a:r>
            <a:endParaRPr/>
          </a:p>
        </p:txBody>
      </p:sp>
      <p:sp>
        <p:nvSpPr>
          <p:cNvPr id="780" name="Google Shape;780;p91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- **Separabilidade Linear**: O perceptron só pode resolver problemas onde os dados são linearmente separáveis. Ele falha para tarefas como portas lógicas XOR, que exigem limites de decisão não lineares.</a:t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- **Sem Camadas Ocultas**: Sendo um modelo de camada única, ele não pode capturar padrões complexos em dados. Essa limitação foi abordada por perceptrons multicamadas e algoritmos de retropropagação desenvolvidos posteriormente.</a:t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" name="Google Shape;781;p91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92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88" name="Google Shape;788;p92"/>
          <p:cNvSpPr txBox="1"/>
          <p:nvPr>
            <p:ph type="title"/>
          </p:nvPr>
        </p:nvSpPr>
        <p:spPr>
          <a:xfrm>
            <a:off x="146450" y="186950"/>
            <a:ext cx="20157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Limitações</a:t>
            </a:r>
            <a:endParaRPr/>
          </a:p>
        </p:txBody>
      </p:sp>
      <p:sp>
        <p:nvSpPr>
          <p:cNvPr id="789" name="Google Shape;789;p92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 Portanto, pode-se concluir que o Perceptron se comporta como um classificador de padrões cuja função é dividir classes que sejam linearmente separáveis. Para o caso do Perceptron de duas entradas, a figura ilustra uma reta posicionada na fronteira de separabilidade.</a:t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0" name="Google Shape;790;p92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6" name="Google Shape;796;p9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97" name="Google Shape;797;p93"/>
          <p:cNvSpPr txBox="1"/>
          <p:nvPr>
            <p:ph type="title"/>
          </p:nvPr>
        </p:nvSpPr>
        <p:spPr>
          <a:xfrm>
            <a:off x="146450" y="186950"/>
            <a:ext cx="20157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Limitações</a:t>
            </a:r>
            <a:endParaRPr/>
          </a:p>
        </p:txBody>
      </p:sp>
      <p:sp>
        <p:nvSpPr>
          <p:cNvPr id="798" name="Google Shape;798;p93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  <p:pic>
        <p:nvPicPr>
          <p:cNvPr id="799" name="Google Shape;799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950" y="1317975"/>
            <a:ext cx="56769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9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806" name="Google Shape;806;p94"/>
          <p:cNvSpPr txBox="1"/>
          <p:nvPr>
            <p:ph type="title"/>
          </p:nvPr>
        </p:nvSpPr>
        <p:spPr>
          <a:xfrm>
            <a:off x="146450" y="186950"/>
            <a:ext cx="20157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Limitações</a:t>
            </a:r>
            <a:endParaRPr/>
          </a:p>
        </p:txBody>
      </p:sp>
      <p:sp>
        <p:nvSpPr>
          <p:cNvPr id="807" name="Google Shape;807;p94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800"/>
              <a:t> Em suma, para a circunstância verificada na figura anterior,, o Perceptron consegue então dividir duas classes linearmente separáveis, sendo que quando a saída deste for -1 significa que os padrões (classe A) estão localizados abaixo da fronteira (reta) de separação; caso contrário, quando a saída for 1 indica que os padrões (classe B) estão acima desta fronteira. A figura ilustra uma configuração em que as classes não são linearmente separáveis, isto é, uma única reta seria incapaz de separar as duas classes do problema.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8" name="Google Shape;808;p94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4" name="Google Shape;814;p9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815" name="Google Shape;815;p95"/>
          <p:cNvSpPr txBox="1"/>
          <p:nvPr>
            <p:ph type="title"/>
          </p:nvPr>
        </p:nvSpPr>
        <p:spPr>
          <a:xfrm>
            <a:off x="146450" y="186950"/>
            <a:ext cx="20157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Limitações</a:t>
            </a:r>
            <a:endParaRPr/>
          </a:p>
        </p:txBody>
      </p:sp>
      <p:sp>
        <p:nvSpPr>
          <p:cNvPr id="816" name="Google Shape;816;p95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  <p:pic>
        <p:nvPicPr>
          <p:cNvPr id="817" name="Google Shape;81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450" y="1104125"/>
            <a:ext cx="460057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7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60" name="Google Shape;660;p78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  </a:t>
            </a:r>
            <a:endParaRPr/>
          </a:p>
        </p:txBody>
      </p:sp>
      <p:sp>
        <p:nvSpPr>
          <p:cNvPr id="661" name="Google Shape;661;p78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O perceptron é um dos primeiros e mais simples modelos de redes neurais artificiais, introduzido por Frank Rosenblatt em 1957. É um tipo de neurônio artificial projetado para executar tarefas de classificação binária, onde o objetivo é decidir se uma entrada pertence a uma de duas classes. Abaixo está uma visão geral de seus principais recursos, mecanismo de trabalho e limitações.</a:t>
            </a:r>
            <a:endParaRPr sz="2100"/>
          </a:p>
        </p:txBody>
      </p:sp>
      <p:sp>
        <p:nvSpPr>
          <p:cNvPr id="662" name="Google Shape;662;p78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9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3" name="Google Shape;823;p9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824" name="Google Shape;824;p96"/>
          <p:cNvSpPr txBox="1"/>
          <p:nvPr>
            <p:ph type="title"/>
          </p:nvPr>
        </p:nvSpPr>
        <p:spPr>
          <a:xfrm>
            <a:off x="146450" y="186950"/>
            <a:ext cx="18018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Aplicações</a:t>
            </a:r>
            <a:endParaRPr/>
          </a:p>
        </p:txBody>
      </p:sp>
      <p:sp>
        <p:nvSpPr>
          <p:cNvPr id="825" name="Google Shape;825;p96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Apesar de sua simplicidade, os perceptrons são fundamentais no aprendizado de máquina e ainda são usados ​​para: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Ensinar conceitos básicos de redes neurais.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Tarefas simples de classificação binária onde os dados são linearmente separáveis.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- Operações lógicas como AND, OR e NOT.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 importância histórica do perceptron está em estabelecer as bases para redes neurais modernas e técnicas de aprendizado profundo.</a:t>
            </a:r>
            <a:endParaRPr sz="1800"/>
          </a:p>
        </p:txBody>
      </p:sp>
      <p:sp>
        <p:nvSpPr>
          <p:cNvPr id="826" name="Google Shape;826;p96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9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833" name="Google Shape;833;p97"/>
          <p:cNvSpPr txBox="1"/>
          <p:nvPr>
            <p:ph type="title"/>
          </p:nvPr>
        </p:nvSpPr>
        <p:spPr>
          <a:xfrm>
            <a:off x="146450" y="186950"/>
            <a:ext cx="18018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Bibliografia</a:t>
            </a:r>
            <a:endParaRPr/>
          </a:p>
        </p:txBody>
      </p:sp>
      <p:sp>
        <p:nvSpPr>
          <p:cNvPr id="834" name="Google Shape;834;p97"/>
          <p:cNvSpPr txBox="1"/>
          <p:nvPr>
            <p:ph idx="3" type="body"/>
          </p:nvPr>
        </p:nvSpPr>
        <p:spPr>
          <a:xfrm>
            <a:off x="2857150" y="46530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Silva, Ivan Nunes da. Redes neurais artificiais: para engenharia e ciências aplicadas. São Paulo: Artliber, 2010.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https://www.techtarget.com/whatis/definition/perceptron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https://en.wikipedia.org/wiki/Perceptron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https://deepai.org/machine-learning-glossary-and-terms/perceptron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https://www.quantstart.com/articles/introduction-to-artificial-neural-networks-and-the-perceptron/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https://www.w3schools.com/ai/ai_perceptrons.asp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https://www.simplilearn.com/tutorials/deep-learning-tutorial/perceptron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https://matt.might.net/articles/hello-perceptron/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https://datascientest.com/en/perceptron-definition-and-use-cases.</a:t>
            </a:r>
            <a:endParaRPr sz="1800"/>
          </a:p>
        </p:txBody>
      </p:sp>
      <p:sp>
        <p:nvSpPr>
          <p:cNvPr id="835" name="Google Shape;835;p97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9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7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9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9"/>
          <p:cNvSpPr txBox="1"/>
          <p:nvPr>
            <p:ph idx="3" type="body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1" name="Google Shape;67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64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7" name="Google Shape;677;p8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78" name="Google Shape;678;p80"/>
          <p:cNvSpPr txBox="1"/>
          <p:nvPr>
            <p:ph type="title"/>
          </p:nvPr>
        </p:nvSpPr>
        <p:spPr>
          <a:xfrm>
            <a:off x="146450" y="186950"/>
            <a:ext cx="2614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</a:t>
            </a:r>
            <a:endParaRPr/>
          </a:p>
        </p:txBody>
      </p:sp>
      <p:sp>
        <p:nvSpPr>
          <p:cNvPr id="679" name="Google Shape;679;p80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- **Classificador binário**: o perceptron é usado para tarefas de aprendizado supervisionado onde os dados podem ser classificados em duas categorias (por exemplo, 0 ou 1, positivo ou negativo) com base em um limite de decisão linear.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- **Classificador linear**: ele assume que os dados são linearmente separáveis, o que significa que uma linha reta (ou hiperplano em dimensões superiores) pode separar as duas classes.</a:t>
            </a:r>
            <a:endParaRPr sz="2100"/>
          </a:p>
        </p:txBody>
      </p:sp>
      <p:sp>
        <p:nvSpPr>
          <p:cNvPr id="680" name="Google Shape;680;p80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6" name="Google Shape;686;p81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87" name="Google Shape;687;p81"/>
          <p:cNvSpPr txBox="1"/>
          <p:nvPr>
            <p:ph type="title"/>
          </p:nvPr>
        </p:nvSpPr>
        <p:spPr>
          <a:xfrm>
            <a:off x="146450" y="186950"/>
            <a:ext cx="2614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 </a:t>
            </a:r>
            <a:endParaRPr/>
          </a:p>
        </p:txBody>
      </p:sp>
      <p:sp>
        <p:nvSpPr>
          <p:cNvPr id="688" name="Google Shape;688;p81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- **Rede neural de camada única**: O perceptron representa a forma mais simples de uma rede neural com apenas uma camada, distinguindo-a de arquiteturas mais complexas como perceptrons multicamadas.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689" name="Google Shape;689;p81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82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696" name="Google Shape;696;p82"/>
          <p:cNvSpPr txBox="1"/>
          <p:nvPr>
            <p:ph type="title"/>
          </p:nvPr>
        </p:nvSpPr>
        <p:spPr>
          <a:xfrm>
            <a:off x="146450" y="186950"/>
            <a:ext cx="2614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 </a:t>
            </a:r>
            <a:endParaRPr/>
          </a:p>
        </p:txBody>
      </p:sp>
      <p:sp>
        <p:nvSpPr>
          <p:cNvPr id="697" name="Google Shape;697;p82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O perceptron imita um neurônio biológico e opera através das seguintes etapas: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1. **Entradas e Pesos**: Ele pega várias entradas (x_1, x_2, ..., x_n) e atribui pesos (w_1, w_2, ..., w_n) a elas. Esses pesos representam a força da contribuição de cada entrada para o processo de tomada de decisão.</a:t>
            </a:r>
            <a:endParaRPr sz="2100"/>
          </a:p>
        </p:txBody>
      </p:sp>
      <p:sp>
        <p:nvSpPr>
          <p:cNvPr id="698" name="Google Shape;698;p82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4" name="Google Shape;704;p8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05" name="Google Shape;705;p83"/>
          <p:cNvSpPr txBox="1"/>
          <p:nvPr>
            <p:ph type="title"/>
          </p:nvPr>
        </p:nvSpPr>
        <p:spPr>
          <a:xfrm>
            <a:off x="146450" y="186950"/>
            <a:ext cx="2614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 </a:t>
            </a:r>
            <a:endParaRPr/>
          </a:p>
        </p:txBody>
      </p:sp>
      <p:sp>
        <p:nvSpPr>
          <p:cNvPr id="706" name="Google Shape;706;p83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2. **Soma**: O perceptron calcula uma soma ponderada das entradas: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Aqui, b é o termo de viés que permite flexibilidade na mudança do limite de decisão.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07" name="Google Shape;707;p83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  <p:pic>
        <p:nvPicPr>
          <p:cNvPr id="708" name="Google Shape;70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325" y="1137775"/>
            <a:ext cx="3838875" cy="5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4" name="Google Shape;714;p8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15" name="Google Shape;715;p84"/>
          <p:cNvSpPr txBox="1"/>
          <p:nvPr>
            <p:ph type="title"/>
          </p:nvPr>
        </p:nvSpPr>
        <p:spPr>
          <a:xfrm>
            <a:off x="146450" y="186950"/>
            <a:ext cx="2614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 </a:t>
            </a:r>
            <a:endParaRPr/>
          </a:p>
        </p:txBody>
      </p:sp>
      <p:sp>
        <p:nvSpPr>
          <p:cNvPr id="716" name="Google Shape;716;p84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3. **Função de Ativação**: A soma ponderada z é passada através de uma função de ativação (normalmente uma função degrau). Se z &gt; 0, a saída é 1; caso contrário, é 0.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4. **Saída**: O perceptron produz uma saída binária (0 ou 1), determinando a qual classe a entrada pertence.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17" name="Google Shape;717;p84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3" name="Google Shape;723;p85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724" name="Google Shape;724;p85"/>
          <p:cNvSpPr txBox="1"/>
          <p:nvPr>
            <p:ph type="title"/>
          </p:nvPr>
        </p:nvSpPr>
        <p:spPr>
          <a:xfrm>
            <a:off x="146450" y="186950"/>
            <a:ext cx="26145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 </a:t>
            </a:r>
            <a:endParaRPr/>
          </a:p>
        </p:txBody>
      </p:sp>
      <p:sp>
        <p:nvSpPr>
          <p:cNvPr id="725" name="Google Shape;725;p85"/>
          <p:cNvSpPr txBox="1"/>
          <p:nvPr>
            <p:ph idx="3" type="body"/>
          </p:nvPr>
        </p:nvSpPr>
        <p:spPr>
          <a:xfrm>
            <a:off x="2857250" y="230050"/>
            <a:ext cx="5604300" cy="39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 função degrau unitário, também conhecida como função de Heaviside, vale 1 para argumentos positivos e 0 para argumentos negativos.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Quando o argumento é zero, a função não precisa estar definida, ou pode-se definir qualquer valor.</a:t>
            </a:r>
            <a:endParaRPr sz="2100"/>
          </a:p>
        </p:txBody>
      </p:sp>
      <p:sp>
        <p:nvSpPr>
          <p:cNvPr id="726" name="Google Shape;726;p85"/>
          <p:cNvSpPr txBox="1"/>
          <p:nvPr>
            <p:ph idx="1" type="body"/>
          </p:nvPr>
        </p:nvSpPr>
        <p:spPr>
          <a:xfrm>
            <a:off x="382560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School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vent Facilitation">
  <a:themeElements>
    <a:clrScheme name="Simple Light">
      <a:dk1>
        <a:srgbClr val="F0EBD9"/>
      </a:dk1>
      <a:lt1>
        <a:srgbClr val="0E101A"/>
      </a:lt1>
      <a:dk2>
        <a:srgbClr val="FEFFAA"/>
      </a:dk2>
      <a:lt2>
        <a:srgbClr val="799B7A"/>
      </a:lt2>
      <a:accent1>
        <a:srgbClr val="B9E1DB"/>
      </a:accent1>
      <a:accent2>
        <a:srgbClr val="F55802"/>
      </a:accent2>
      <a:accent3>
        <a:srgbClr val="EFA3B1"/>
      </a:accent3>
      <a:accent4>
        <a:srgbClr val="F2D519"/>
      </a:accent4>
      <a:accent5>
        <a:srgbClr val="B6D5C6"/>
      </a:accent5>
      <a:accent6>
        <a:srgbClr val="41658A"/>
      </a:accent6>
      <a:hlink>
        <a:srgbClr val="6F259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fessional Development #2">
  <a:themeElements>
    <a:clrScheme name="Simple Light">
      <a:dk1>
        <a:srgbClr val="000000"/>
      </a:dk1>
      <a:lt1>
        <a:srgbClr val="FCEFE5"/>
      </a:lt1>
      <a:dk2>
        <a:srgbClr val="A47FA7"/>
      </a:dk2>
      <a:lt2>
        <a:srgbClr val="2170F2"/>
      </a:lt2>
      <a:accent1>
        <a:srgbClr val="FFD966"/>
      </a:accent1>
      <a:accent2>
        <a:srgbClr val="CC0000"/>
      </a:accent2>
      <a:accent3>
        <a:srgbClr val="646464"/>
      </a:accent3>
      <a:accent4>
        <a:srgbClr val="FFFFFF"/>
      </a:accent4>
      <a:accent5>
        <a:srgbClr val="3D0B37"/>
      </a:accent5>
      <a:accent6>
        <a:srgbClr val="6326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A5EC06E8B3894E9080845EA9B027F8" ma:contentTypeVersion="12" ma:contentTypeDescription="Crie um novo documento." ma:contentTypeScope="" ma:versionID="a57ed5d0054f8184efdf559638007240">
  <xsd:schema xmlns:xsd="http://www.w3.org/2001/XMLSchema" xmlns:xs="http://www.w3.org/2001/XMLSchema" xmlns:p="http://schemas.microsoft.com/office/2006/metadata/properties" xmlns:ns2="b606a08f-3e87-4d11-aa84-41cdd4d422de" xmlns:ns3="4f8a575f-8453-4ab3-9699-104a6bc48a32" targetNamespace="http://schemas.microsoft.com/office/2006/metadata/properties" ma:root="true" ma:fieldsID="bc85055764eecd03b1dfb7eeaf782138" ns2:_="" ns3:_="">
    <xsd:import namespace="b606a08f-3e87-4d11-aa84-41cdd4d422de"/>
    <xsd:import namespace="4f8a575f-8453-4ab3-9699-104a6bc48a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6a08f-3e87-4d11-aa84-41cdd4d422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a575f-8453-4ab3-9699-104a6bc48a3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85f2dad-16a3-47a3-9b10-9ba548803de8}" ma:internalName="TaxCatchAll" ma:showField="CatchAllData" ma:web="4f8a575f-8453-4ab3-9699-104a6bc48a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8a575f-8453-4ab3-9699-104a6bc48a32" xsi:nil="true"/>
    <lcf76f155ced4ddcb4097134ff3c332f xmlns="b606a08f-3e87-4d11-aa84-41cdd4d422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F1115EE-0312-4780-B846-D04B265D92A5}"/>
</file>

<file path=customXml/itemProps2.xml><?xml version="1.0" encoding="utf-8"?>
<ds:datastoreItem xmlns:ds="http://schemas.openxmlformats.org/officeDocument/2006/customXml" ds:itemID="{B59A3694-4120-4314-A8CE-5651163E1328}"/>
</file>

<file path=customXml/itemProps3.xml><?xml version="1.0" encoding="utf-8"?>
<ds:datastoreItem xmlns:ds="http://schemas.openxmlformats.org/officeDocument/2006/customXml" ds:itemID="{0F9CE1C9-B5BE-442E-B271-2F3FB87B35EF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0x010100ADA5EC06E8B3894E9080845EA9B027F8</vt:lpwstr>
  </property>
</Properties>
</file>