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57" r:id="rId4"/>
    <p:sldId id="265" r:id="rId5"/>
    <p:sldId id="258" r:id="rId6"/>
    <p:sldId id="259" r:id="rId7"/>
    <p:sldId id="260" r:id="rId8"/>
    <p:sldId id="266" r:id="rId9"/>
    <p:sldId id="267" r:id="rId10"/>
    <p:sldId id="268" r:id="rId11"/>
    <p:sldId id="262" r:id="rId12"/>
    <p:sldId id="26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40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33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53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7907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553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387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855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527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3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35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36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698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1698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94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56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7760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97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650DCA-8FA3-4E11-9C14-92F8C62278D3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911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72439"/>
            <a:ext cx="9144000" cy="1503092"/>
          </a:xfrm>
        </p:spPr>
        <p:txBody>
          <a:bodyPr>
            <a:normAutofit/>
          </a:bodyPr>
          <a:lstStyle/>
          <a:p>
            <a:r>
              <a:rPr lang="fr-FR" sz="4000" b="1" dirty="0" smtClean="0"/>
              <a:t>Aidez à Mac </a:t>
            </a:r>
            <a:r>
              <a:rPr lang="fr-FR" sz="4000" b="1" dirty="0" err="1" smtClean="0"/>
              <a:t>Gyver</a:t>
            </a:r>
            <a:r>
              <a:rPr lang="fr-FR" sz="4000" b="1" dirty="0" smtClean="0"/>
              <a:t> à s’échapper!!!</a:t>
            </a:r>
            <a:endParaRPr lang="fr-FR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2189" y="4450867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Étudiant</a:t>
            </a:r>
            <a:r>
              <a:rPr lang="fr-FR" sz="1700" dirty="0" smtClean="0"/>
              <a:t> : </a:t>
            </a:r>
            <a:r>
              <a:rPr lang="fr-FR" sz="1800" dirty="0" smtClean="0"/>
              <a:t>Stanimir Dimitrov </a:t>
            </a:r>
            <a:br>
              <a:rPr lang="fr-FR" sz="1800" dirty="0" smtClean="0"/>
            </a:br>
            <a:r>
              <a:rPr lang="fr-FR" dirty="0" smtClean="0"/>
              <a:t>Mentor</a:t>
            </a:r>
            <a:r>
              <a:rPr lang="fr-FR" sz="1800" dirty="0" smtClean="0"/>
              <a:t> : </a:t>
            </a:r>
            <a:r>
              <a:rPr lang="fr-FR" sz="1800" dirty="0" err="1" smtClean="0"/>
              <a:t>Addi</a:t>
            </a:r>
            <a:r>
              <a:rPr lang="fr-FR" sz="1800" dirty="0" smtClean="0"/>
              <a:t> Ait-</a:t>
            </a:r>
            <a:r>
              <a:rPr lang="fr-FR" sz="1800" dirty="0" err="1" smtClean="0"/>
              <a:t>Mlouk</a:t>
            </a: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/>
            </a:r>
            <a:br>
              <a:rPr lang="fr-FR" sz="1800" dirty="0" smtClean="0"/>
            </a:br>
            <a:endParaRPr lang="fr-FR" sz="4000" dirty="0"/>
          </a:p>
        </p:txBody>
      </p:sp>
      <p:pic>
        <p:nvPicPr>
          <p:cNvPr id="1026" name="Picture 2" descr="RÃ©sultat de recherche d'images pour &quot;pygam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139" y="2775531"/>
            <a:ext cx="33242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23" y="707880"/>
            <a:ext cx="2857500" cy="371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02779" y="5926975"/>
            <a:ext cx="625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https://github.com/stan-dimitrov/Aidez-MacGyver-a-s-echapper.git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455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Emplacement des fichiers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446" y="2052918"/>
            <a:ext cx="6189785" cy="4195481"/>
          </a:xfrm>
        </p:spPr>
        <p:txBody>
          <a:bodyPr/>
          <a:lstStyle/>
          <a:p>
            <a:r>
              <a:rPr lang="fr-FR" dirty="0" smtClean="0"/>
              <a:t>Fichier de niveau / ressources / labyrinthe.txt</a:t>
            </a:r>
          </a:p>
          <a:p>
            <a:endParaRPr lang="fr-FR" dirty="0" smtClean="0"/>
          </a:p>
          <a:p>
            <a:r>
              <a:rPr lang="fr-FR" dirty="0" smtClean="0"/>
              <a:t>Fichiers des éléments / ressources /</a:t>
            </a:r>
            <a:br>
              <a:rPr lang="fr-FR" dirty="0" smtClean="0"/>
            </a:br>
            <a:r>
              <a:rPr lang="fr-FR" dirty="0" smtClean="0"/>
              <a:t>seringue.png , ether.png, tube_plastique.png</a:t>
            </a:r>
          </a:p>
          <a:p>
            <a:endParaRPr lang="fr-FR" dirty="0" smtClean="0"/>
          </a:p>
          <a:p>
            <a:r>
              <a:rPr lang="fr-FR" dirty="0" smtClean="0"/>
              <a:t>Fichiers de Mac </a:t>
            </a:r>
            <a:r>
              <a:rPr lang="fr-FR" dirty="0" err="1" smtClean="0"/>
              <a:t>Gyver</a:t>
            </a:r>
            <a:r>
              <a:rPr lang="fr-FR" dirty="0" smtClean="0"/>
              <a:t>, Gardien et Mur /</a:t>
            </a:r>
            <a:br>
              <a:rPr lang="fr-FR" dirty="0" smtClean="0"/>
            </a:br>
            <a:r>
              <a:rPr lang="fr-FR" dirty="0" smtClean="0"/>
              <a:t>ressources / MG.png, Gardien.png, mur.png</a:t>
            </a:r>
          </a:p>
          <a:p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39" y="2052918"/>
            <a:ext cx="3285025" cy="40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1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PEP 8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Syntaxe respectant les bonnes pratiques de la PEP8.</a:t>
            </a:r>
          </a:p>
          <a:p>
            <a:r>
              <a:rPr lang="fr-FR" dirty="0" smtClean="0"/>
              <a:t>Anglais</a:t>
            </a:r>
          </a:p>
          <a:p>
            <a:r>
              <a:rPr lang="fr-FR" dirty="0" smtClean="0"/>
              <a:t>Indentation, longueur des lignes</a:t>
            </a:r>
          </a:p>
          <a:p>
            <a:r>
              <a:rPr lang="fr-FR" dirty="0" smtClean="0"/>
              <a:t>Convention de nommage : classes, méthodes, constantes, opérateurs.</a:t>
            </a:r>
          </a:p>
          <a:p>
            <a:r>
              <a:rPr lang="fr-FR" dirty="0" err="1" smtClean="0"/>
              <a:t>Docstring</a:t>
            </a:r>
            <a:r>
              <a:rPr lang="fr-FR" dirty="0" smtClean="0"/>
              <a:t> et commentaires du code.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892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426"/>
          </a:xfrm>
        </p:spPr>
        <p:txBody>
          <a:bodyPr/>
          <a:lstStyle/>
          <a:p>
            <a:pPr algn="ctr"/>
            <a:r>
              <a:rPr lang="fr-FR" dirty="0" smtClean="0"/>
              <a:t>Virtual environnement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programme est développé sous environnement virtuel pour permettre une portabilité.</a:t>
            </a:r>
          </a:p>
          <a:p>
            <a:r>
              <a:rPr lang="fr-FR" dirty="0" smtClean="0"/>
              <a:t>Un fichier requirements.txt est crée à la racine du programme pour lister les versions des librairies utilisées, dans notre cas </a:t>
            </a:r>
            <a:r>
              <a:rPr lang="fr-FR" dirty="0" err="1" smtClean="0"/>
              <a:t>Pygame</a:t>
            </a:r>
            <a:r>
              <a:rPr lang="fr-FR" dirty="0" smtClean="0"/>
              <a:t>.</a:t>
            </a:r>
          </a:p>
          <a:p>
            <a:r>
              <a:rPr lang="fr-FR" dirty="0" smtClean="0"/>
              <a:t>Les librairies sont installées dans l’environnement virtuel.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5137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Amélioration et fonctionnalités supplémentaires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peut rajouter des niveaux, des cartes supplémentaires</a:t>
            </a:r>
          </a:p>
          <a:p>
            <a:r>
              <a:rPr lang="fr-FR" dirty="0" smtClean="0"/>
              <a:t>On peut faire bouger le gardien</a:t>
            </a:r>
          </a:p>
          <a:p>
            <a:r>
              <a:rPr lang="fr-FR" dirty="0" smtClean="0"/>
              <a:t>On peut rajouter des objets dans le labyrinthe.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460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Contexte du jeu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Mac </a:t>
            </a:r>
            <a:r>
              <a:rPr lang="fr-FR" dirty="0" err="1" smtClean="0"/>
              <a:t>Gyver</a:t>
            </a:r>
            <a:r>
              <a:rPr lang="fr-FR" dirty="0" smtClean="0"/>
              <a:t> est un héro du jeu qui doit récupérer </a:t>
            </a:r>
            <a:r>
              <a:rPr lang="fr-FR" dirty="0"/>
              <a:t>une aiguille, un petit tube en plastique et de </a:t>
            </a:r>
            <a:r>
              <a:rPr lang="fr-FR" dirty="0" smtClean="0"/>
              <a:t>l'éther. </a:t>
            </a:r>
            <a:r>
              <a:rPr lang="fr-FR" dirty="0"/>
              <a:t>Ils permettront à </a:t>
            </a:r>
            <a:r>
              <a:rPr lang="fr-FR" dirty="0" err="1"/>
              <a:t>MacGyver</a:t>
            </a:r>
            <a:r>
              <a:rPr lang="fr-FR" dirty="0"/>
              <a:t> de créer une seringue et d'endormir notre garde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dirty="0" smtClean="0"/>
              <a:t>S'il </a:t>
            </a:r>
            <a:r>
              <a:rPr lang="fr-FR" dirty="0"/>
              <a:t>n'a pas tous les objets et qu'il se présente devant le garde, il meurt (la vie est cruelle pour les héros).</a:t>
            </a:r>
          </a:p>
        </p:txBody>
      </p:sp>
    </p:spTree>
    <p:extLst>
      <p:ext uri="{BB962C8B-B14F-4D97-AF65-F5344CB8AC3E}">
        <p14:creationId xmlns:p14="http://schemas.microsoft.com/office/powerpoint/2010/main" val="55886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706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Menu dé démarrage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Appuyez sur la touche F1 pour démarrer le jeu.</a:t>
            </a:r>
          </a:p>
          <a:p>
            <a:r>
              <a:rPr lang="fr-FR" dirty="0" smtClean="0"/>
              <a:t>Appuyez sur ESC pour sortir du jeu.</a:t>
            </a:r>
          </a:p>
          <a:p>
            <a:r>
              <a:rPr lang="fr-FR" dirty="0" smtClean="0"/>
              <a:t>Appuyez sur </a:t>
            </a:r>
            <a:r>
              <a:rPr lang="fr-FR" dirty="0" err="1" smtClean="0"/>
              <a:t>Quit</a:t>
            </a:r>
            <a:r>
              <a:rPr lang="fr-FR" dirty="0" smtClean="0"/>
              <a:t> pour sortir du jeu.</a:t>
            </a:r>
          </a:p>
          <a:p>
            <a:r>
              <a:rPr lang="fr-FR" dirty="0" smtClean="0"/>
              <a:t>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3834911"/>
            <a:ext cx="42100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44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objet du jeu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Mur -</a:t>
            </a:r>
          </a:p>
          <a:p>
            <a:r>
              <a:rPr lang="fr-FR" dirty="0" smtClean="0"/>
              <a:t>Départ –</a:t>
            </a:r>
          </a:p>
          <a:p>
            <a:r>
              <a:rPr lang="fr-FR" dirty="0" smtClean="0"/>
              <a:t>Sol –</a:t>
            </a:r>
          </a:p>
          <a:p>
            <a:r>
              <a:rPr lang="fr-FR" dirty="0" smtClean="0"/>
              <a:t>Les objets représentant l’ensemble de la seringue ( Tube, Aiguille et Ether)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Personnages (Mac </a:t>
            </a:r>
            <a:r>
              <a:rPr lang="fr-FR" dirty="0" err="1" smtClean="0"/>
              <a:t>Gyver</a:t>
            </a:r>
            <a:r>
              <a:rPr lang="fr-FR" dirty="0" smtClean="0"/>
              <a:t> + Gardien ) </a:t>
            </a:r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51" y="2052918"/>
            <a:ext cx="380952" cy="380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875" y="2433870"/>
            <a:ext cx="380952" cy="380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51" y="2886841"/>
            <a:ext cx="380951" cy="3809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51" y="4233450"/>
            <a:ext cx="595024" cy="595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480" y="4204969"/>
            <a:ext cx="623505" cy="6235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72" y="4199108"/>
            <a:ext cx="635226" cy="635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446" y="5174273"/>
            <a:ext cx="855785" cy="9627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173" y="5189724"/>
            <a:ext cx="947307" cy="94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979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Mac </a:t>
            </a:r>
            <a:r>
              <a:rPr lang="fr-FR" dirty="0" err="1" smtClean="0"/>
              <a:t>Gyver</a:t>
            </a:r>
            <a:r>
              <a:rPr lang="fr-FR" dirty="0" smtClean="0"/>
              <a:t> – Gestion des déplacements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Mac </a:t>
            </a:r>
            <a:r>
              <a:rPr lang="fr-FR" dirty="0" err="1" smtClean="0"/>
              <a:t>Gyver</a:t>
            </a:r>
            <a:r>
              <a:rPr lang="fr-FR" dirty="0" smtClean="0"/>
              <a:t> est un objet de class Person.</a:t>
            </a:r>
          </a:p>
          <a:p>
            <a:r>
              <a:rPr lang="fr-FR" dirty="0" smtClean="0"/>
              <a:t>La class Person a comme attribut des positions (pixel et réelle) x et y.</a:t>
            </a:r>
            <a:br>
              <a:rPr lang="fr-FR" dirty="0" smtClean="0"/>
            </a:br>
            <a:r>
              <a:rPr lang="fr-FR" dirty="0" smtClean="0"/>
              <a:t>Elle prend en paramètre le labyrinthe afin de récupérer la structure.</a:t>
            </a:r>
          </a:p>
          <a:p>
            <a:r>
              <a:rPr lang="fr-FR" dirty="0" smtClean="0"/>
              <a:t>Sa méthode déplacer envoyer par l’utilisateur vie le clavier.</a:t>
            </a:r>
          </a:p>
          <a:p>
            <a:r>
              <a:rPr lang="fr-FR" dirty="0" smtClean="0"/>
              <a:t>Mac </a:t>
            </a:r>
            <a:r>
              <a:rPr lang="fr-FR" dirty="0" err="1" smtClean="0"/>
              <a:t>Gyver</a:t>
            </a:r>
            <a:r>
              <a:rPr lang="fr-FR" dirty="0" smtClean="0"/>
              <a:t> ne peut pas traverser les murs du jeu.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943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69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Gestion des éléments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Mac </a:t>
            </a:r>
            <a:r>
              <a:rPr lang="fr-FR" dirty="0" err="1" smtClean="0"/>
              <a:t>Gyver</a:t>
            </a:r>
            <a:r>
              <a:rPr lang="fr-FR" dirty="0" smtClean="0"/>
              <a:t> est placé au début de labyrinthe</a:t>
            </a:r>
          </a:p>
          <a:p>
            <a:r>
              <a:rPr lang="fr-FR" dirty="0" smtClean="0"/>
              <a:t>Le gardien est placé a la sortie de labyrinthe</a:t>
            </a:r>
          </a:p>
          <a:p>
            <a:r>
              <a:rPr lang="fr-FR" dirty="0" smtClean="0"/>
              <a:t>Les objets sont placés aléatoirement</a:t>
            </a:r>
          </a:p>
          <a:p>
            <a:pPr marL="0" indent="0">
              <a:buNone/>
            </a:pP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685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426"/>
          </a:xfrm>
        </p:spPr>
        <p:txBody>
          <a:bodyPr/>
          <a:lstStyle/>
          <a:p>
            <a:pPr algn="ctr"/>
            <a:r>
              <a:rPr lang="fr-FR" dirty="0" smtClean="0"/>
              <a:t>Gagne le jeu 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839" y="1793633"/>
            <a:ext cx="10178322" cy="3593591"/>
          </a:xfrm>
        </p:spPr>
        <p:txBody>
          <a:bodyPr/>
          <a:lstStyle/>
          <a:p>
            <a:r>
              <a:rPr lang="fr-FR" dirty="0" smtClean="0"/>
              <a:t>Avoir les trois </a:t>
            </a:r>
            <a:r>
              <a:rPr lang="fr-FR" smtClean="0"/>
              <a:t>objets </a:t>
            </a:r>
            <a:r>
              <a:rPr lang="fr-FR" smtClean="0"/>
              <a:t>(éther, </a:t>
            </a:r>
            <a:r>
              <a:rPr lang="fr-FR" dirty="0" smtClean="0"/>
              <a:t>tube et aiguille)</a:t>
            </a:r>
          </a:p>
          <a:p>
            <a:r>
              <a:rPr lang="fr-FR" dirty="0" smtClean="0"/>
              <a:t>Rencontrer le gardien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Rencontrer le gardien sans avoir le trois objets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3785" y="4484077"/>
            <a:ext cx="399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4530436" y="2917767"/>
            <a:ext cx="30923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200" dirty="0" smtClean="0"/>
              <a:t>Perte le jeu</a:t>
            </a:r>
            <a:endParaRPr lang="fr-FR" sz="4200" dirty="0"/>
          </a:p>
        </p:txBody>
      </p:sp>
    </p:spTree>
    <p:extLst>
      <p:ext uri="{BB962C8B-B14F-4D97-AF65-F5344CB8AC3E}">
        <p14:creationId xmlns:p14="http://schemas.microsoft.com/office/powerpoint/2010/main" val="303782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Niveau du jeu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7753" y="1444371"/>
            <a:ext cx="5486401" cy="3593591"/>
          </a:xfrm>
        </p:spPr>
        <p:txBody>
          <a:bodyPr/>
          <a:lstStyle/>
          <a:p>
            <a:r>
              <a:rPr lang="fr-FR" dirty="0" smtClean="0"/>
              <a:t>Crée dans un fichier labyrinthe.txt</a:t>
            </a:r>
          </a:p>
          <a:p>
            <a:r>
              <a:rPr lang="fr-FR" dirty="0" smtClean="0"/>
              <a:t>Les valeurs suivantes représentent un objet</a:t>
            </a:r>
          </a:p>
          <a:p>
            <a:r>
              <a:rPr lang="fr-FR" dirty="0"/>
              <a:t>d</a:t>
            </a:r>
            <a:r>
              <a:rPr lang="fr-FR" dirty="0" smtClean="0"/>
              <a:t> – départ</a:t>
            </a:r>
            <a:endParaRPr lang="fr-FR" dirty="0"/>
          </a:p>
          <a:p>
            <a:r>
              <a:rPr lang="fr-FR" dirty="0"/>
              <a:t>0</a:t>
            </a:r>
            <a:r>
              <a:rPr lang="fr-FR" dirty="0" smtClean="0"/>
              <a:t> – sol</a:t>
            </a:r>
          </a:p>
          <a:p>
            <a:r>
              <a:rPr lang="fr-FR" smtClean="0"/>
              <a:t>m </a:t>
            </a:r>
            <a:r>
              <a:rPr lang="fr-FR" dirty="0" smtClean="0"/>
              <a:t>– mur</a:t>
            </a:r>
          </a:p>
          <a:p>
            <a:r>
              <a:rPr lang="fr-FR" dirty="0" smtClean="0"/>
              <a:t>a – arrivée 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1444371"/>
            <a:ext cx="2843946" cy="470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64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La logique </a:t>
            </a:r>
            <a:r>
              <a:rPr lang="fr-FR" dirty="0" smtClean="0"/>
              <a:t>du code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Chargement de niveau au format .</a:t>
            </a:r>
            <a:r>
              <a:rPr lang="fr-FR" dirty="0" err="1" smtClean="0"/>
              <a:t>txt</a:t>
            </a:r>
            <a:endParaRPr lang="fr-FR" dirty="0" smtClean="0"/>
          </a:p>
          <a:p>
            <a:r>
              <a:rPr lang="fr-FR" dirty="0"/>
              <a:t>Dessiner (</a:t>
            </a:r>
            <a:r>
              <a:rPr lang="fr-FR" dirty="0" err="1"/>
              <a:t>blit</a:t>
            </a:r>
            <a:r>
              <a:rPr lang="fr-FR" dirty="0"/>
              <a:t>) le </a:t>
            </a:r>
            <a:r>
              <a:rPr lang="fr-FR" dirty="0" smtClean="0"/>
              <a:t>niveau</a:t>
            </a:r>
          </a:p>
          <a:p>
            <a:r>
              <a:rPr lang="fr-FR" dirty="0" smtClean="0"/>
              <a:t>Placement aléatoire des objets dans le niveau</a:t>
            </a:r>
          </a:p>
          <a:p>
            <a:r>
              <a:rPr lang="fr-FR" dirty="0" smtClean="0"/>
              <a:t>Jouer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6089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312</TotalTime>
  <Words>374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Aidez à Mac Gyver à s’échapper!!!</vt:lpstr>
      <vt:lpstr>Contexte du jeu</vt:lpstr>
      <vt:lpstr>Menu dé démarrage</vt:lpstr>
      <vt:lpstr>Les objet du jeu</vt:lpstr>
      <vt:lpstr>Mac Gyver – Gestion des déplacements</vt:lpstr>
      <vt:lpstr>Gestion des éléments</vt:lpstr>
      <vt:lpstr>Gagne le jeu  </vt:lpstr>
      <vt:lpstr>Le Niveau du jeu</vt:lpstr>
      <vt:lpstr>La logique du code</vt:lpstr>
      <vt:lpstr>Emplacement des fichiers</vt:lpstr>
      <vt:lpstr>PEP 8</vt:lpstr>
      <vt:lpstr>Virtual environnement </vt:lpstr>
      <vt:lpstr>Amélioration et fonctionnalités supplémentaires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Aidez à Mac Gyver à s’échapper!!!</dc:title>
  <dc:creator>Stanimir Dimitrov</dc:creator>
  <cp:lastModifiedBy>Stanimir Dimitrov</cp:lastModifiedBy>
  <cp:revision>52</cp:revision>
  <dcterms:created xsi:type="dcterms:W3CDTF">2019-01-06T22:30:01Z</dcterms:created>
  <dcterms:modified xsi:type="dcterms:W3CDTF">2019-01-17T16:52:36Z</dcterms:modified>
</cp:coreProperties>
</file>