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17960-A63C-4DEF-9F3D-75FE5360F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6439" r="-1" b="926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3B7D0-D710-BF4A-9912-373E535B4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2259140"/>
          </a:xfrm>
        </p:spPr>
        <p:txBody>
          <a:bodyPr>
            <a:normAutofit/>
          </a:bodyPr>
          <a:lstStyle/>
          <a:p>
            <a:r>
              <a:rPr lang="en-US" sz="5000" dirty="0"/>
              <a:t>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07BD-2311-5D49-A8C6-802B49DD0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3639312"/>
            <a:ext cx="3685069" cy="1920240"/>
          </a:xfrm>
        </p:spPr>
        <p:txBody>
          <a:bodyPr>
            <a:normAutofit/>
          </a:bodyPr>
          <a:lstStyle/>
          <a:p>
            <a:r>
              <a:rPr lang="en-US" dirty="0"/>
              <a:t>Appropriate locations for coffee shops in Toronto, Canada</a:t>
            </a:r>
          </a:p>
          <a:p>
            <a:r>
              <a:rPr lang="en-US" dirty="0"/>
              <a:t>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85CC8-EE9F-7840-929C-D59A3DDA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84" y="1857375"/>
            <a:ext cx="6662570" cy="33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AC829-5203-8F46-AA42-BFFADD1539E5}"/>
              </a:ext>
            </a:extLst>
          </p:cNvPr>
          <p:cNvSpPr txBox="1"/>
          <p:nvPr/>
        </p:nvSpPr>
        <p:spPr>
          <a:xfrm>
            <a:off x="704089" y="1235165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Toronto </a:t>
            </a:r>
            <a:r>
              <a:rPr lang="en-US" sz="32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Neighbourhoods</a:t>
            </a: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5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D488C10-3C35-9F42-853B-F3ADCD88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355561"/>
            <a:ext cx="6367271" cy="41387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58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A3E05-9283-2D43-A057-BFD73B6FEC90}"/>
              </a:ext>
            </a:extLst>
          </p:cNvPr>
          <p:cNvSpPr txBox="1"/>
          <p:nvPr/>
        </p:nvSpPr>
        <p:spPr>
          <a:xfrm>
            <a:off x="478580" y="2727198"/>
            <a:ext cx="368507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Chloropleth</a:t>
            </a: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map of population density.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sourced from the 2016 Canada census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E861516-507F-2544-ACF2-936023014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5" r="12240" b="2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2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05D93-3F99-5B4C-9018-58719311B037}"/>
              </a:ext>
            </a:extLst>
          </p:cNvPr>
          <p:cNvSpPr txBox="1"/>
          <p:nvPr/>
        </p:nvSpPr>
        <p:spPr>
          <a:xfrm>
            <a:off x="704089" y="2834640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Selected </a:t>
            </a:r>
            <a:r>
              <a:rPr lang="en-US" sz="32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Neighbourhoods</a:t>
            </a: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from Data Analysis  overlayed with the population density map.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50DC6BF-FB68-8449-98AF-DDCE43DF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4"/>
          <a:stretch/>
        </p:blipFill>
        <p:spPr>
          <a:xfrm>
            <a:off x="5120640" y="1478275"/>
            <a:ext cx="6367271" cy="38932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34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05D93-3F99-5B4C-9018-58719311B037}"/>
              </a:ext>
            </a:extLst>
          </p:cNvPr>
          <p:cNvSpPr txBox="1"/>
          <p:nvPr/>
        </p:nvSpPr>
        <p:spPr>
          <a:xfrm>
            <a:off x="691771" y="211630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Highlighted </a:t>
            </a:r>
            <a:r>
              <a:rPr lang="en-US" sz="32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Neighbourhoods</a:t>
            </a: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50DC6BF-FB68-8449-98AF-DDCE43DF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4"/>
          <a:stretch/>
        </p:blipFill>
        <p:spPr>
          <a:xfrm>
            <a:off x="5120640" y="1478275"/>
            <a:ext cx="6367271" cy="38932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36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05D93-3F99-5B4C-9018-58719311B037}"/>
              </a:ext>
            </a:extLst>
          </p:cNvPr>
          <p:cNvSpPr txBox="1"/>
          <p:nvPr/>
        </p:nvSpPr>
        <p:spPr>
          <a:xfrm>
            <a:off x="663195" y="1478275"/>
            <a:ext cx="3258688" cy="3165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Highest Population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50DC6BF-FB68-8449-98AF-DDCE43DF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824"/>
          <a:stretch/>
        </p:blipFill>
        <p:spPr>
          <a:xfrm>
            <a:off x="5120640" y="1478275"/>
            <a:ext cx="6367271" cy="38932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DE57ED46-B74A-8E4A-A627-249F33F42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89" t="9016" r="31199" b="54653"/>
          <a:stretch/>
        </p:blipFill>
        <p:spPr>
          <a:xfrm>
            <a:off x="8643938" y="1828800"/>
            <a:ext cx="657225" cy="1414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561A8-2C20-8247-9355-167ADE5ADADF}"/>
              </a:ext>
            </a:extLst>
          </p:cNvPr>
          <p:cNvSpPr txBox="1"/>
          <p:nvPr/>
        </p:nvSpPr>
        <p:spPr>
          <a:xfrm>
            <a:off x="710561" y="2543176"/>
            <a:ext cx="2871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Recommendations: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Milliken, Agincourt North, Steeles East, </a:t>
            </a:r>
            <a:r>
              <a:rPr lang="en-GB" dirty="0" err="1">
                <a:solidFill>
                  <a:schemeClr val="bg1"/>
                </a:solidFill>
              </a:rPr>
              <a:t>L'Amoreaux</a:t>
            </a:r>
            <a:r>
              <a:rPr lang="en-GB" dirty="0">
                <a:solidFill>
                  <a:schemeClr val="bg1"/>
                </a:solidFill>
              </a:rPr>
              <a:t> East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Dorset Park, Wexford Heights, Scarborough Town Centre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5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05D93-3F99-5B4C-9018-58719311B037}"/>
              </a:ext>
            </a:extLst>
          </p:cNvPr>
          <p:cNvSpPr txBox="1"/>
          <p:nvPr/>
        </p:nvSpPr>
        <p:spPr>
          <a:xfrm>
            <a:off x="689801" y="1001884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neighbouring</a:t>
            </a:r>
            <a:r>
              <a:rPr lang="en-US" sz="3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locations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50DC6BF-FB68-8449-98AF-DDCE43DF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824"/>
          <a:stretch/>
        </p:blipFill>
        <p:spPr>
          <a:xfrm>
            <a:off x="5120640" y="1478275"/>
            <a:ext cx="6367271" cy="38932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D539A-8CB1-C649-858B-27ADC7572782}"/>
              </a:ext>
            </a:extLst>
          </p:cNvPr>
          <p:cNvSpPr txBox="1"/>
          <p:nvPr/>
        </p:nvSpPr>
        <p:spPr>
          <a:xfrm>
            <a:off x="1324857" y="4591249"/>
            <a:ext cx="172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Enclave of M4L</a:t>
            </a:r>
          </a:p>
          <a:p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Top 10 locations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17B462-95AC-E54D-9285-E492BC682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103"/>
              </p:ext>
            </p:extLst>
          </p:nvPr>
        </p:nvGraphicFramePr>
        <p:xfrm>
          <a:off x="-7913" y="5657586"/>
          <a:ext cx="9466238" cy="457200"/>
        </p:xfrm>
        <a:graphic>
          <a:graphicData uri="http://schemas.openxmlformats.org/drawingml/2006/table">
            <a:tbl>
              <a:tblPr/>
              <a:tblGrid>
                <a:gridCol w="1721135">
                  <a:extLst>
                    <a:ext uri="{9D8B030D-6E8A-4147-A177-3AD203B41FA5}">
                      <a16:colId xmlns:a16="http://schemas.microsoft.com/office/drawing/2014/main" val="2847108309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1712982509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489726186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769668910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1056014876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1839296571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2616007108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332455099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3143918788"/>
                    </a:ext>
                  </a:extLst>
                </a:gridCol>
                <a:gridCol w="860567">
                  <a:extLst>
                    <a:ext uri="{9D8B030D-6E8A-4147-A177-3AD203B41FA5}">
                      <a16:colId xmlns:a16="http://schemas.microsoft.com/office/drawing/2014/main" val="3040630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Light Rail Station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Park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effectLst/>
                        </a:rPr>
                        <a:t>Spa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effectLst/>
                        </a:rPr>
                        <a:t>Skate Park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Auto Workshop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effectLst/>
                        </a:rPr>
                        <a:t>Burrito Place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Fast Food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>
                          <a:effectLst/>
                        </a:rPr>
                        <a:t>Farmers Market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Garden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Garden </a:t>
                      </a:r>
                      <a:r>
                        <a:rPr lang="en-GB" sz="1200" dirty="0" err="1">
                          <a:effectLst/>
                        </a:rPr>
                        <a:t>Center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169064"/>
                  </a:ext>
                </a:extLst>
              </a:tr>
            </a:tbl>
          </a:graphicData>
        </a:graphic>
      </p:graphicFrame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023E45AF-DC62-2341-964F-ACE0F523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19" t="71388" r="32019" b="8782"/>
          <a:stretch/>
        </p:blipFill>
        <p:spPr>
          <a:xfrm>
            <a:off x="8115300" y="4257148"/>
            <a:ext cx="1128713" cy="7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925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238</TotalTime>
  <Words>94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Market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Richards</dc:creator>
  <cp:lastModifiedBy>Stan Richards</cp:lastModifiedBy>
  <cp:revision>11</cp:revision>
  <dcterms:created xsi:type="dcterms:W3CDTF">2021-06-17T10:36:11Z</dcterms:created>
  <dcterms:modified xsi:type="dcterms:W3CDTF">2021-06-17T14:34:54Z</dcterms:modified>
</cp:coreProperties>
</file>