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Lst>
  <p:sldIdLst>
    <p:sldId id="256" r:id="rId10"/>
    <p:sldId id="257" r:id="rId11"/>
    <p:sldId id="258" r:id="rId12"/>
    <p:sldId id="259" r:id="rId13"/>
    <p:sldId id="260" r:id="rId14"/>
    <p:sldId id="261" r:id="rId15"/>
    <p:sldId id="262" r:id="rId16"/>
    <p:sldId id="263" r:id="rId17"/>
    <p:sldId id="264"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ue_Curve">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106200"/>
            <a:ext cx="9358200" cy="625320"/>
          </a:xfrm>
          <a:prstGeom prst="rect">
            <a:avLst/>
          </a:prstGeom>
          <a:noFill/>
          <a:ln w="0">
            <a:noFill/>
          </a:ln>
        </p:spPr>
        <p:txBody>
          <a:bodyPr lIns="0" rIns="0" tIns="0" bIns="0" anchor="ctr">
            <a:noAutofit/>
          </a:bodyPr>
          <a:p>
            <a:pPr indent="0" algn="ctr">
              <a:buNone/>
            </a:pPr>
            <a:endParaRPr b="0" lang="en-NZ"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3483028-2F3A-48BB-AD0C-B0887B8E9A77}" type="slidenum">
              <a:t>&lt;#&gt;</a:t>
            </a:fld>
          </a:p>
        </p:txBody>
      </p:sp>
      <p:sp>
        <p:nvSpPr>
          <p:cNvPr id="5" name="PlaceHolder 4"/>
          <p:cNvSpPr>
            <a:spLocks noGrp="1"/>
          </p:cNvSpPr>
          <p:nvPr>
            <p:ph type="dt" idx="3"/>
          </p:nvPr>
        </p:nvSpPr>
        <p:spPr/>
        <p:txBody>
          <a:bodyPr/>
          <a:p>
            <a:r>
              <a:rPr lang="en-NZ"/>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106200"/>
            <a:ext cx="9358200" cy="625320"/>
          </a:xfrm>
          <a:prstGeom prst="rect">
            <a:avLst/>
          </a:prstGeom>
          <a:noFill/>
          <a:ln w="0">
            <a:noFill/>
          </a:ln>
        </p:spPr>
        <p:txBody>
          <a:bodyPr lIns="0" rIns="0" tIns="0" bIns="0" anchor="ctr">
            <a:noAutofit/>
          </a:bodyPr>
          <a:p>
            <a:pPr indent="0" algn="ctr">
              <a:buNone/>
            </a:pPr>
            <a:endParaRPr b="0" lang="en-NZ"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D800772-4E90-45B8-8CCF-CB7840D819D0}" type="slidenum">
              <a:t>&lt;#&gt;</a:t>
            </a:fld>
          </a:p>
        </p:txBody>
      </p:sp>
      <p:sp>
        <p:nvSpPr>
          <p:cNvPr id="5" name="PlaceHolder 4"/>
          <p:cNvSpPr>
            <a:spLocks noGrp="1"/>
          </p:cNvSpPr>
          <p:nvPr>
            <p:ph type="dt" idx="6"/>
          </p:nvPr>
        </p:nvSpPr>
        <p:spPr/>
        <p:txBody>
          <a:bodyPr/>
          <a:p>
            <a:r>
              <a:rPr lang="en-NZ"/>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06200"/>
            <a:ext cx="9358200" cy="625320"/>
          </a:xfrm>
          <a:prstGeom prst="rect">
            <a:avLst/>
          </a:prstGeom>
          <a:noFill/>
          <a:ln w="0">
            <a:noFill/>
          </a:ln>
        </p:spPr>
        <p:txBody>
          <a:bodyPr lIns="0" rIns="0" tIns="0" bIns="0" anchor="ctr">
            <a:noAutofit/>
          </a:bodyPr>
          <a:p>
            <a:pPr indent="0" algn="ctr">
              <a:buNone/>
            </a:pPr>
            <a:endParaRPr b="0" lang="en-NZ" sz="4400" spc="-1" strike="noStrike">
              <a:solidFill>
                <a:srgbClr val="000000"/>
              </a:solidFill>
              <a:latin typeface="Arial"/>
            </a:endParaRPr>
          </a:p>
        </p:txBody>
      </p:sp>
      <p:sp>
        <p:nvSpPr>
          <p:cNvPr id="20" name="PlaceHolder 2"/>
          <p:cNvSpPr>
            <a:spLocks noGrp="1"/>
          </p:cNvSpPr>
          <p:nvPr>
            <p:ph/>
          </p:nvPr>
        </p:nvSpPr>
        <p:spPr>
          <a:xfrm>
            <a:off x="360000" y="1080000"/>
            <a:ext cx="9358200" cy="3598200"/>
          </a:xfrm>
          <a:prstGeom prst="rect">
            <a:avLst/>
          </a:prstGeom>
          <a:noFill/>
          <a:ln w="0">
            <a:noFill/>
          </a:ln>
        </p:spPr>
        <p:txBody>
          <a:bodyPr lIns="0" rIns="0" tIns="0" bIns="0" anchor="t">
            <a:normAutofit/>
          </a:bodyPr>
          <a:p>
            <a:pPr indent="0">
              <a:spcBef>
                <a:spcPts val="1417"/>
              </a:spcBef>
              <a:buNone/>
            </a:pPr>
            <a:endParaRPr b="0" lang="en-NZ" sz="32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7B1585C-7336-4AEE-B3CC-7C4A07BAAEDA}" type="slidenum">
              <a:t>&lt;#&gt;</a:t>
            </a:fld>
          </a:p>
        </p:txBody>
      </p:sp>
      <p:sp>
        <p:nvSpPr>
          <p:cNvPr id="6" name="PlaceHolder 5"/>
          <p:cNvSpPr>
            <a:spLocks noGrp="1"/>
          </p:cNvSpPr>
          <p:nvPr>
            <p:ph type="dt" idx="9"/>
          </p:nvPr>
        </p:nvSpPr>
        <p:spPr/>
        <p:txBody>
          <a:bodyPr/>
          <a:p>
            <a:r>
              <a:rPr lang="en-NZ"/>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4B91E4EF-49EF-403E-96F5-BA5A008B731A}" type="slidenum">
              <a:t>&lt;#&gt;</a:t>
            </a:fld>
          </a:p>
        </p:txBody>
      </p:sp>
      <p:sp>
        <p:nvSpPr>
          <p:cNvPr id="4" name="PlaceHolder 3"/>
          <p:cNvSpPr>
            <a:spLocks noGrp="1"/>
          </p:cNvSpPr>
          <p:nvPr>
            <p:ph type="dt" idx="12"/>
          </p:nvPr>
        </p:nvSpPr>
        <p:spPr/>
        <p:txBody>
          <a:bodyPr/>
          <a:p>
            <a:r>
              <a:rPr lang="en-NZ"/>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ue_Curve1">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16FB3F3F-AC21-4617-B8C2-6513CC849E12}" type="slidenum">
              <a:t>&lt;#&gt;</a:t>
            </a:fld>
          </a:p>
        </p:txBody>
      </p:sp>
      <p:sp>
        <p:nvSpPr>
          <p:cNvPr id="4" name="PlaceHolder 3"/>
          <p:cNvSpPr>
            <a:spLocks noGrp="1"/>
          </p:cNvSpPr>
          <p:nvPr>
            <p:ph type="dt" idx="15"/>
          </p:nvPr>
        </p:nvSpPr>
        <p:spPr/>
        <p:txBody>
          <a:bodyPr/>
          <a:p>
            <a:r>
              <a:rPr lang="en-NZ"/>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 y="106200"/>
            <a:ext cx="9358200" cy="625320"/>
          </a:xfrm>
          <a:prstGeom prst="rect">
            <a:avLst/>
          </a:prstGeom>
          <a:noFill/>
          <a:ln w="0">
            <a:noFill/>
          </a:ln>
        </p:spPr>
        <p:txBody>
          <a:bodyPr lIns="0" rIns="0" tIns="0" bIns="0" anchor="ctr">
            <a:noAutofit/>
          </a:bodyPr>
          <a:p>
            <a:pPr indent="0" algn="ctr">
              <a:buNone/>
            </a:pPr>
            <a:endParaRPr b="0" lang="en-NZ" sz="4400" spc="-1" strike="noStrike">
              <a:solidFill>
                <a:srgbClr val="000000"/>
              </a:solidFill>
              <a:latin typeface="Arial"/>
            </a:endParaRPr>
          </a:p>
        </p:txBody>
      </p:sp>
      <p:sp>
        <p:nvSpPr>
          <p:cNvPr id="40" name="PlaceHolder 2"/>
          <p:cNvSpPr>
            <a:spLocks noGrp="1"/>
          </p:cNvSpPr>
          <p:nvPr>
            <p:ph/>
          </p:nvPr>
        </p:nvSpPr>
        <p:spPr>
          <a:xfrm>
            <a:off x="360000" y="1080000"/>
            <a:ext cx="9358200" cy="3598200"/>
          </a:xfrm>
          <a:prstGeom prst="rect">
            <a:avLst/>
          </a:prstGeom>
          <a:noFill/>
          <a:ln w="0">
            <a:noFill/>
          </a:ln>
        </p:spPr>
        <p:txBody>
          <a:bodyPr lIns="0" rIns="0" tIns="0" bIns="0" anchor="t">
            <a:normAutofit/>
          </a:bodyPr>
          <a:p>
            <a:pPr indent="0">
              <a:spcBef>
                <a:spcPts val="1417"/>
              </a:spcBef>
              <a:buNone/>
            </a:pPr>
            <a:endParaRPr b="0" lang="en-NZ" sz="3200" spc="-1" strike="noStrike">
              <a:solidFill>
                <a:srgbClr val="000000"/>
              </a:solidFill>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CE655683-0A39-48F2-90B2-1542EFB1B9F4}" type="slidenum">
              <a:t>&lt;#&gt;</a:t>
            </a:fld>
          </a:p>
        </p:txBody>
      </p:sp>
      <p:sp>
        <p:nvSpPr>
          <p:cNvPr id="6" name="PlaceHolder 5"/>
          <p:cNvSpPr>
            <a:spLocks noGrp="1"/>
          </p:cNvSpPr>
          <p:nvPr>
            <p:ph type="dt" idx="18"/>
          </p:nvPr>
        </p:nvSpPr>
        <p:spPr/>
        <p:txBody>
          <a:bodyPr/>
          <a:p>
            <a:r>
              <a:rPr lang="en-NZ"/>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62140112-24DF-4755-BECF-7862474D3FA4}" type="slidenum">
              <a:t>&lt;#&gt;</a:t>
            </a:fld>
          </a:p>
        </p:txBody>
      </p:sp>
      <p:sp>
        <p:nvSpPr>
          <p:cNvPr id="4" name="PlaceHolder 3"/>
          <p:cNvSpPr>
            <a:spLocks noGrp="1"/>
          </p:cNvSpPr>
          <p:nvPr>
            <p:ph type="dt" idx="21"/>
          </p:nvPr>
        </p:nvSpPr>
        <p:spPr/>
        <p:txBody>
          <a:bodyPr/>
          <a:p>
            <a:r>
              <a:rPr lang="en-NZ"/>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_">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106200"/>
            <a:ext cx="9358200" cy="625320"/>
          </a:xfrm>
          <a:prstGeom prst="rect">
            <a:avLst/>
          </a:prstGeom>
          <a:noFill/>
          <a:ln w="0">
            <a:noFill/>
          </a:ln>
        </p:spPr>
        <p:txBody>
          <a:bodyPr lIns="0" rIns="0" tIns="0" bIns="0" anchor="ctr">
            <a:noAutofit/>
          </a:bodyPr>
          <a:p>
            <a:pPr indent="0" algn="ctr">
              <a:buNone/>
            </a:pPr>
            <a:endParaRPr b="0" lang="en-NZ" sz="4400" spc="-1" strike="noStrike">
              <a:solidFill>
                <a:srgbClr val="000000"/>
              </a:solidFill>
              <a:latin typeface="Arial"/>
            </a:endParaRPr>
          </a:p>
        </p:txBody>
      </p:sp>
      <p:sp>
        <p:nvSpPr>
          <p:cNvPr id="56" name="PlaceHolder 2"/>
          <p:cNvSpPr>
            <a:spLocks noGrp="1"/>
          </p:cNvSpPr>
          <p:nvPr>
            <p:ph/>
          </p:nvPr>
        </p:nvSpPr>
        <p:spPr>
          <a:xfrm>
            <a:off x="360000" y="1080000"/>
            <a:ext cx="9358200" cy="3598200"/>
          </a:xfrm>
          <a:prstGeom prst="rect">
            <a:avLst/>
          </a:prstGeom>
          <a:noFill/>
          <a:ln w="0">
            <a:noFill/>
          </a:ln>
        </p:spPr>
        <p:txBody>
          <a:bodyPr lIns="0" rIns="0" tIns="0" bIns="0" anchor="t">
            <a:normAutofit/>
          </a:bodyPr>
          <a:p>
            <a:pPr indent="0">
              <a:spcBef>
                <a:spcPts val="1417"/>
              </a:spcBef>
              <a:buNone/>
            </a:pPr>
            <a:endParaRPr b="0" lang="en-NZ" sz="3200" spc="-1" strike="noStrike">
              <a:solidFill>
                <a:srgbClr val="000000"/>
              </a:solidFill>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44C1E3CC-9555-4A29-9306-E01DA7B3D0B2}" type="slidenum">
              <a:t>&lt;#&gt;</a:t>
            </a:fld>
          </a:p>
        </p:txBody>
      </p:sp>
      <p:sp>
        <p:nvSpPr>
          <p:cNvPr id="6" name="PlaceHolder 5"/>
          <p:cNvSpPr>
            <a:spLocks noGrp="1"/>
          </p:cNvSpPr>
          <p:nvPr>
            <p:ph type="dt" idx="24"/>
          </p:nvPr>
        </p:nvSpPr>
        <p:spPr/>
        <p:txBody>
          <a:bodyPr/>
          <a:p>
            <a:r>
              <a:rPr lang="en-NZ"/>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2160" y="4497840"/>
            <a:ext cx="10078200" cy="11682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1" name="PlaceHolder 1"/>
          <p:cNvSpPr>
            <a:spLocks noGrp="1"/>
          </p:cNvSpPr>
          <p:nvPr>
            <p:ph type="title"/>
          </p:nvPr>
        </p:nvSpPr>
        <p:spPr>
          <a:xfrm>
            <a:off x="360000" y="106200"/>
            <a:ext cx="9358200" cy="624960"/>
          </a:xfrm>
          <a:prstGeom prst="rect">
            <a:avLst/>
          </a:prstGeom>
          <a:noFill/>
          <a:ln w="0">
            <a:noFill/>
          </a:ln>
        </p:spPr>
        <p:txBody>
          <a:bodyPr lIns="0" rIns="0" tIns="0" bIns="0" anchor="ctr">
            <a:noAutofit/>
          </a:bodyPr>
          <a:p>
            <a:pPr indent="0">
              <a:buNone/>
            </a:pPr>
            <a:r>
              <a:rPr b="0" lang="en-NZ" sz="1800" spc="-1" strike="noStrike">
                <a:solidFill>
                  <a:srgbClr val="000000"/>
                </a:solidFill>
                <a:latin typeface="Arial"/>
              </a:rPr>
              <a:t>Click to edit the title text format</a:t>
            </a:r>
            <a:endParaRPr b="0" lang="en-NZ" sz="1800" spc="-1" strike="noStrike">
              <a:solidFill>
                <a:srgbClr val="000000"/>
              </a:solidFill>
              <a:latin typeface="Arial"/>
            </a:endParaRPr>
          </a:p>
        </p:txBody>
      </p:sp>
      <p:sp>
        <p:nvSpPr>
          <p:cNvPr id="2" name="PlaceHolder 2"/>
          <p:cNvSpPr>
            <a:spLocks noGrp="1"/>
          </p:cNvSpPr>
          <p:nvPr>
            <p:ph type="ftr" idx="1"/>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3" name="PlaceHolder 3"/>
          <p:cNvSpPr>
            <a:spLocks noGrp="1"/>
          </p:cNvSpPr>
          <p:nvPr>
            <p:ph type="sldNum" idx="2"/>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F31D40C0-70D4-4EEE-A09D-22217BB0877D}"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4" name="PlaceHolder 4"/>
          <p:cNvSpPr>
            <a:spLocks noGrp="1"/>
          </p:cNvSpPr>
          <p:nvPr>
            <p:ph type="dt" idx="3"/>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flipH="1" flipV="1">
            <a:off x="-2160" y="4497840"/>
            <a:ext cx="10078200" cy="11682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7" name="PlaceHolder 1"/>
          <p:cNvSpPr>
            <a:spLocks noGrp="1"/>
          </p:cNvSpPr>
          <p:nvPr>
            <p:ph type="title"/>
          </p:nvPr>
        </p:nvSpPr>
        <p:spPr>
          <a:xfrm>
            <a:off x="360000" y="106200"/>
            <a:ext cx="9358200" cy="624960"/>
          </a:xfrm>
          <a:prstGeom prst="rect">
            <a:avLst/>
          </a:prstGeom>
          <a:noFill/>
          <a:ln w="0">
            <a:noFill/>
          </a:ln>
        </p:spPr>
        <p:txBody>
          <a:bodyPr lIns="0" rIns="0" tIns="0" bIns="0" anchor="ctr">
            <a:noAutofit/>
          </a:bodyPr>
          <a:p>
            <a:pPr indent="0">
              <a:buNone/>
            </a:pPr>
            <a:r>
              <a:rPr b="0" lang="en-NZ" sz="1800" spc="-1" strike="noStrike">
                <a:solidFill>
                  <a:srgbClr val="000000"/>
                </a:solidFill>
                <a:latin typeface="Arial"/>
              </a:rPr>
              <a:t>Click to edit the title text format</a:t>
            </a:r>
            <a:endParaRPr b="0" lang="en-NZ" sz="1800" spc="-1" strike="noStrike">
              <a:solidFill>
                <a:srgbClr val="000000"/>
              </a:solidFill>
              <a:latin typeface="Arial"/>
            </a:endParaRPr>
          </a:p>
        </p:txBody>
      </p:sp>
      <p:sp>
        <p:nvSpPr>
          <p:cNvPr id="8" name="PlaceHolder 2"/>
          <p:cNvSpPr>
            <a:spLocks noGrp="1"/>
          </p:cNvSpPr>
          <p:nvPr>
            <p:ph type="ftr" idx="4"/>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9" name="PlaceHolder 3"/>
          <p:cNvSpPr>
            <a:spLocks noGrp="1"/>
          </p:cNvSpPr>
          <p:nvPr>
            <p:ph type="sldNum" idx="5"/>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F6667225-C191-46AC-942B-62F28A917A1C}"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10" name="PlaceHolder 4"/>
          <p:cNvSpPr>
            <a:spLocks noGrp="1"/>
          </p:cNvSpPr>
          <p:nvPr>
            <p:ph type="dt" idx="6"/>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
        <p:nvSpPr>
          <p:cNvPr id="11"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Z" sz="3200" spc="-1" strike="noStrike">
                <a:solidFill>
                  <a:srgbClr val="000000"/>
                </a:solidFill>
                <a:latin typeface="Arial"/>
              </a:rPr>
              <a:t>Click to edit the outline text format</a:t>
            </a:r>
            <a:endParaRPr b="0" lang="en-NZ"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Z" sz="2800" spc="-1" strike="noStrike">
                <a:solidFill>
                  <a:srgbClr val="000000"/>
                </a:solidFill>
                <a:latin typeface="Arial"/>
              </a:rPr>
              <a:t>Second Outline Level</a:t>
            </a:r>
            <a:endParaRPr b="0" lang="en-NZ"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Z" sz="2400" spc="-1" strike="noStrike">
                <a:solidFill>
                  <a:srgbClr val="000000"/>
                </a:solidFill>
                <a:latin typeface="Arial"/>
              </a:rPr>
              <a:t>Third Outline Level</a:t>
            </a:r>
            <a:endParaRPr b="0" lang="en-NZ"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Z" sz="2000" spc="-1" strike="noStrike">
                <a:solidFill>
                  <a:srgbClr val="000000"/>
                </a:solidFill>
                <a:latin typeface="Arial"/>
              </a:rPr>
              <a:t>Fourth Outline Level</a:t>
            </a:r>
            <a:endParaRPr b="0" lang="en-NZ"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Z" sz="2000" spc="-1" strike="noStrike">
                <a:solidFill>
                  <a:srgbClr val="000000"/>
                </a:solidFill>
                <a:latin typeface="Arial"/>
              </a:rPr>
              <a:t>Fifth Outline Level</a:t>
            </a:r>
            <a:endParaRPr b="0" lang="en-NZ"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Z" sz="2000" spc="-1" strike="noStrike">
                <a:solidFill>
                  <a:srgbClr val="000000"/>
                </a:solidFill>
                <a:latin typeface="Arial"/>
              </a:rPr>
              <a:t>Sixth Outline Level</a:t>
            </a:r>
            <a:endParaRPr b="0" lang="en-NZ"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Z" sz="2000" spc="-1" strike="noStrike">
                <a:solidFill>
                  <a:srgbClr val="000000"/>
                </a:solidFill>
                <a:latin typeface="Arial"/>
              </a:rPr>
              <a:t>Seventh Outline Level</a:t>
            </a:r>
            <a:endParaRPr b="0" lang="en-NZ"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 name=""/>
          <p:cNvSpPr/>
          <p:nvPr/>
        </p:nvSpPr>
        <p:spPr>
          <a:xfrm flipH="1" flipV="1">
            <a:off x="-2160" y="4497840"/>
            <a:ext cx="10078200" cy="11682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14" name="PlaceHolder 1"/>
          <p:cNvSpPr>
            <a:spLocks noGrp="1"/>
          </p:cNvSpPr>
          <p:nvPr>
            <p:ph type="title"/>
          </p:nvPr>
        </p:nvSpPr>
        <p:spPr>
          <a:xfrm>
            <a:off x="360000" y="106200"/>
            <a:ext cx="9358200" cy="624960"/>
          </a:xfrm>
          <a:prstGeom prst="rect">
            <a:avLst/>
          </a:prstGeom>
          <a:noFill/>
          <a:ln w="0">
            <a:noFill/>
          </a:ln>
        </p:spPr>
        <p:txBody>
          <a:bodyPr lIns="0" rIns="0" tIns="0" bIns="0" anchor="ctr">
            <a:noAutofit/>
          </a:bodyPr>
          <a:p>
            <a:pPr indent="0">
              <a:buNone/>
            </a:pPr>
            <a:r>
              <a:rPr b="0" lang="en-NZ" sz="1800" spc="-1" strike="noStrike">
                <a:solidFill>
                  <a:srgbClr val="000000"/>
                </a:solidFill>
                <a:latin typeface="Arial"/>
              </a:rPr>
              <a:t>Click to edit the title text format</a:t>
            </a:r>
            <a:endParaRPr b="0" lang="en-NZ" sz="1800" spc="-1" strike="noStrike">
              <a:solidFill>
                <a:srgbClr val="000000"/>
              </a:solidFill>
              <a:latin typeface="Arial"/>
            </a:endParaRPr>
          </a:p>
        </p:txBody>
      </p:sp>
      <p:sp>
        <p:nvSpPr>
          <p:cNvPr id="15" name="PlaceHolder 2"/>
          <p:cNvSpPr>
            <a:spLocks noGrp="1"/>
          </p:cNvSpPr>
          <p:nvPr>
            <p:ph type="body"/>
          </p:nvPr>
        </p:nvSpPr>
        <p:spPr>
          <a:xfrm>
            <a:off x="360000" y="1080000"/>
            <a:ext cx="9358200" cy="3598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Z" sz="1800" spc="-1" strike="noStrike">
                <a:solidFill>
                  <a:srgbClr val="000000"/>
                </a:solidFill>
                <a:latin typeface="Arial"/>
              </a:rPr>
              <a:t>Click to edit the outline text format</a:t>
            </a:r>
            <a:endParaRPr b="0" lang="en-NZ"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Z" sz="1800" spc="-1" strike="noStrike">
                <a:solidFill>
                  <a:srgbClr val="000000"/>
                </a:solidFill>
                <a:latin typeface="Arial"/>
              </a:rPr>
              <a:t>Second Outline Level</a:t>
            </a:r>
            <a:endParaRPr b="0" lang="en-NZ"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Z" sz="1800" spc="-1" strike="noStrike">
                <a:solidFill>
                  <a:srgbClr val="000000"/>
                </a:solidFill>
                <a:latin typeface="Arial"/>
              </a:rPr>
              <a:t>Third Outline Level</a:t>
            </a:r>
            <a:endParaRPr b="0" lang="en-NZ"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Z" sz="1800" spc="-1" strike="noStrike">
                <a:solidFill>
                  <a:srgbClr val="000000"/>
                </a:solidFill>
                <a:latin typeface="Arial"/>
              </a:rPr>
              <a:t>Fourth Outline Level</a:t>
            </a:r>
            <a:endParaRPr b="0" lang="en-NZ"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Z" sz="1800" spc="-1" strike="noStrike">
                <a:solidFill>
                  <a:srgbClr val="000000"/>
                </a:solidFill>
                <a:latin typeface="Arial"/>
              </a:rPr>
              <a:t>Fifth Outline Level</a:t>
            </a:r>
            <a:endParaRPr b="0" lang="en-NZ"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Z" sz="1800" spc="-1" strike="noStrike">
                <a:solidFill>
                  <a:srgbClr val="000000"/>
                </a:solidFill>
                <a:latin typeface="Arial"/>
              </a:rPr>
              <a:t>Sixth Outline Level</a:t>
            </a:r>
            <a:endParaRPr b="0" lang="en-NZ"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Z" sz="1800" spc="-1" strike="noStrike">
                <a:solidFill>
                  <a:srgbClr val="000000"/>
                </a:solidFill>
                <a:latin typeface="Arial"/>
              </a:rPr>
              <a:t>Seventh Outline Level</a:t>
            </a:r>
            <a:endParaRPr b="0" lang="en-NZ" sz="1800" spc="-1" strike="noStrike">
              <a:solidFill>
                <a:srgbClr val="000000"/>
              </a:solidFill>
              <a:latin typeface="Arial"/>
            </a:endParaRPr>
          </a:p>
        </p:txBody>
      </p:sp>
      <p:sp>
        <p:nvSpPr>
          <p:cNvPr id="16" name="PlaceHolder 3"/>
          <p:cNvSpPr>
            <a:spLocks noGrp="1"/>
          </p:cNvSpPr>
          <p:nvPr>
            <p:ph type="ftr" idx="7"/>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17" name="PlaceHolder 4"/>
          <p:cNvSpPr>
            <a:spLocks noGrp="1"/>
          </p:cNvSpPr>
          <p:nvPr>
            <p:ph type="sldNum" idx="8"/>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6A4CA73B-6900-45E1-955E-81ECF3481397}"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18" name="PlaceHolder 5"/>
          <p:cNvSpPr>
            <a:spLocks noGrp="1"/>
          </p:cNvSpPr>
          <p:nvPr>
            <p:ph type="dt" idx="9"/>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
          <p:cNvSpPr/>
          <p:nvPr/>
        </p:nvSpPr>
        <p:spPr>
          <a:xfrm flipH="1" flipV="1">
            <a:off x="-2160" y="4497840"/>
            <a:ext cx="10078200" cy="116820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22" name="PlaceHolder 1"/>
          <p:cNvSpPr>
            <a:spLocks noGrp="1"/>
          </p:cNvSpPr>
          <p:nvPr>
            <p:ph type="ftr" idx="10"/>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23" name="PlaceHolder 2"/>
          <p:cNvSpPr>
            <a:spLocks noGrp="1"/>
          </p:cNvSpPr>
          <p:nvPr>
            <p:ph type="sldNum" idx="11"/>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30C9875F-5138-4421-8147-FE5A0F973925}"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24" name="PlaceHolder 3"/>
          <p:cNvSpPr>
            <a:spLocks noGrp="1"/>
          </p:cNvSpPr>
          <p:nvPr>
            <p:ph type="dt" idx="12"/>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
        <p:nvSpPr>
          <p:cNvPr id="2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NZ" sz="4400" spc="-1" strike="noStrike">
                <a:solidFill>
                  <a:srgbClr val="000000"/>
                </a:solidFill>
                <a:latin typeface="Arial"/>
              </a:rPr>
              <a:t>Click to edit the title text format</a:t>
            </a:r>
            <a:endParaRPr b="0" lang="en-NZ" sz="4400" spc="-1" strike="noStrike">
              <a:solidFill>
                <a:srgbClr val="000000"/>
              </a:solidFill>
              <a:latin typeface="Arial"/>
            </a:endParaRPr>
          </a:p>
        </p:txBody>
      </p:sp>
      <p:sp>
        <p:nvSpPr>
          <p:cNvPr id="2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Z" sz="3200" spc="-1" strike="noStrike">
                <a:solidFill>
                  <a:srgbClr val="000000"/>
                </a:solidFill>
                <a:latin typeface="Arial"/>
              </a:rPr>
              <a:t>Click to edit the outline text format</a:t>
            </a:r>
            <a:endParaRPr b="0" lang="en-NZ"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Z" sz="2800" spc="-1" strike="noStrike">
                <a:solidFill>
                  <a:srgbClr val="000000"/>
                </a:solidFill>
                <a:latin typeface="Arial"/>
              </a:rPr>
              <a:t>Second Outline Level</a:t>
            </a:r>
            <a:endParaRPr b="0" lang="en-NZ"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Z" sz="2400" spc="-1" strike="noStrike">
                <a:solidFill>
                  <a:srgbClr val="000000"/>
                </a:solidFill>
                <a:latin typeface="Arial"/>
              </a:rPr>
              <a:t>Third Outline Level</a:t>
            </a:r>
            <a:endParaRPr b="0" lang="en-NZ"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Z" sz="2000" spc="-1" strike="noStrike">
                <a:solidFill>
                  <a:srgbClr val="000000"/>
                </a:solidFill>
                <a:latin typeface="Arial"/>
              </a:rPr>
              <a:t>Fourth Outline Level</a:t>
            </a:r>
            <a:endParaRPr b="0" lang="en-NZ"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Z" sz="2000" spc="-1" strike="noStrike">
                <a:solidFill>
                  <a:srgbClr val="000000"/>
                </a:solidFill>
                <a:latin typeface="Arial"/>
              </a:rPr>
              <a:t>Fifth Outline Level</a:t>
            </a:r>
            <a:endParaRPr b="0" lang="en-NZ"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Z" sz="2000" spc="-1" strike="noStrike">
                <a:solidFill>
                  <a:srgbClr val="000000"/>
                </a:solidFill>
                <a:latin typeface="Arial"/>
              </a:rPr>
              <a:t>Sixth Outline Level</a:t>
            </a:r>
            <a:endParaRPr b="0" lang="en-NZ"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Z" sz="2000" spc="-1" strike="noStrike">
                <a:solidFill>
                  <a:srgbClr val="000000"/>
                </a:solidFill>
                <a:latin typeface="Arial"/>
              </a:rPr>
              <a:t>Seventh Outline Level</a:t>
            </a:r>
            <a:endParaRPr b="0" lang="en-NZ"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
          <p:cNvSpPr/>
          <p:nvPr/>
        </p:nvSpPr>
        <p:spPr>
          <a:xfrm>
            <a:off x="0" y="0"/>
            <a:ext cx="10074960" cy="7182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28" name=""/>
          <p:cNvSpPr/>
          <p:nvPr/>
        </p:nvSpPr>
        <p:spPr>
          <a:xfrm>
            <a:off x="3240" y="5040000"/>
            <a:ext cx="10074960" cy="6296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29" name="PlaceHolder 1"/>
          <p:cNvSpPr>
            <a:spLocks noGrp="1"/>
          </p:cNvSpPr>
          <p:nvPr>
            <p:ph type="ftr" idx="13"/>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30" name="PlaceHolder 2"/>
          <p:cNvSpPr>
            <a:spLocks noGrp="1"/>
          </p:cNvSpPr>
          <p:nvPr>
            <p:ph type="sldNum" idx="14"/>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5A7440A4-6B82-4E2C-A06C-B0B34C332199}"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31" name="PlaceHolder 3"/>
          <p:cNvSpPr>
            <a:spLocks noGrp="1"/>
          </p:cNvSpPr>
          <p:nvPr>
            <p:ph type="dt" idx="15"/>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
          <p:cNvSpPr/>
          <p:nvPr/>
        </p:nvSpPr>
        <p:spPr>
          <a:xfrm>
            <a:off x="0" y="0"/>
            <a:ext cx="10074960" cy="7182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33" name=""/>
          <p:cNvSpPr/>
          <p:nvPr/>
        </p:nvSpPr>
        <p:spPr>
          <a:xfrm>
            <a:off x="3240" y="5040000"/>
            <a:ext cx="10074960" cy="6296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34" name="PlaceHolder 1"/>
          <p:cNvSpPr>
            <a:spLocks noGrp="1"/>
          </p:cNvSpPr>
          <p:nvPr>
            <p:ph type="title"/>
          </p:nvPr>
        </p:nvSpPr>
        <p:spPr>
          <a:xfrm>
            <a:off x="360000" y="106200"/>
            <a:ext cx="9358200" cy="624960"/>
          </a:xfrm>
          <a:prstGeom prst="rect">
            <a:avLst/>
          </a:prstGeom>
          <a:noFill/>
          <a:ln w="0">
            <a:noFill/>
          </a:ln>
        </p:spPr>
        <p:txBody>
          <a:bodyPr lIns="0" rIns="0" tIns="0" bIns="0" anchor="ctr">
            <a:noAutofit/>
          </a:bodyPr>
          <a:p>
            <a:pPr indent="0">
              <a:buNone/>
            </a:pPr>
            <a:r>
              <a:rPr b="0" lang="en-NZ" sz="1800" spc="-1" strike="noStrike">
                <a:solidFill>
                  <a:srgbClr val="000000"/>
                </a:solidFill>
                <a:latin typeface="Arial"/>
              </a:rPr>
              <a:t>Click to edit the title text format</a:t>
            </a:r>
            <a:endParaRPr b="0" lang="en-NZ" sz="1800" spc="-1" strike="noStrike">
              <a:solidFill>
                <a:srgbClr val="000000"/>
              </a:solidFill>
              <a:latin typeface="Arial"/>
            </a:endParaRPr>
          </a:p>
        </p:txBody>
      </p:sp>
      <p:sp>
        <p:nvSpPr>
          <p:cNvPr id="35" name="PlaceHolder 2"/>
          <p:cNvSpPr>
            <a:spLocks noGrp="1"/>
          </p:cNvSpPr>
          <p:nvPr>
            <p:ph type="body"/>
          </p:nvPr>
        </p:nvSpPr>
        <p:spPr>
          <a:xfrm>
            <a:off x="360000" y="1080000"/>
            <a:ext cx="9358200" cy="3598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Z" sz="1800" spc="-1" strike="noStrike">
                <a:solidFill>
                  <a:srgbClr val="000000"/>
                </a:solidFill>
                <a:latin typeface="Arial"/>
              </a:rPr>
              <a:t>Click to edit the outline text format</a:t>
            </a:r>
            <a:endParaRPr b="0" lang="en-NZ"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Z" sz="1800" spc="-1" strike="noStrike">
                <a:solidFill>
                  <a:srgbClr val="000000"/>
                </a:solidFill>
                <a:latin typeface="Arial"/>
              </a:rPr>
              <a:t>Second Outline Level</a:t>
            </a:r>
            <a:endParaRPr b="0" lang="en-NZ"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Z" sz="1800" spc="-1" strike="noStrike">
                <a:solidFill>
                  <a:srgbClr val="000000"/>
                </a:solidFill>
                <a:latin typeface="Arial"/>
              </a:rPr>
              <a:t>Third Outline Level</a:t>
            </a:r>
            <a:endParaRPr b="0" lang="en-NZ"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Z" sz="1800" spc="-1" strike="noStrike">
                <a:solidFill>
                  <a:srgbClr val="000000"/>
                </a:solidFill>
                <a:latin typeface="Arial"/>
              </a:rPr>
              <a:t>Fourth Outline Level</a:t>
            </a:r>
            <a:endParaRPr b="0" lang="en-NZ"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Z" sz="1800" spc="-1" strike="noStrike">
                <a:solidFill>
                  <a:srgbClr val="000000"/>
                </a:solidFill>
                <a:latin typeface="Arial"/>
              </a:rPr>
              <a:t>Fifth Outline Level</a:t>
            </a:r>
            <a:endParaRPr b="0" lang="en-NZ"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Z" sz="1800" spc="-1" strike="noStrike">
                <a:solidFill>
                  <a:srgbClr val="000000"/>
                </a:solidFill>
                <a:latin typeface="Arial"/>
              </a:rPr>
              <a:t>Sixth Outline Level</a:t>
            </a:r>
            <a:endParaRPr b="0" lang="en-NZ"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Z" sz="1800" spc="-1" strike="noStrike">
                <a:solidFill>
                  <a:srgbClr val="000000"/>
                </a:solidFill>
                <a:latin typeface="Arial"/>
              </a:rPr>
              <a:t>Seventh Outline Level</a:t>
            </a:r>
            <a:endParaRPr b="0" lang="en-NZ" sz="1800" spc="-1" strike="noStrike">
              <a:solidFill>
                <a:srgbClr val="000000"/>
              </a:solidFill>
              <a:latin typeface="Arial"/>
            </a:endParaRPr>
          </a:p>
        </p:txBody>
      </p:sp>
      <p:sp>
        <p:nvSpPr>
          <p:cNvPr id="36" name="PlaceHolder 3"/>
          <p:cNvSpPr>
            <a:spLocks noGrp="1"/>
          </p:cNvSpPr>
          <p:nvPr>
            <p:ph type="ftr" idx="16"/>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37" name="PlaceHolder 4"/>
          <p:cNvSpPr>
            <a:spLocks noGrp="1"/>
          </p:cNvSpPr>
          <p:nvPr>
            <p:ph type="sldNum" idx="17"/>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BE1E6CC0-5FA6-44CE-8E91-380C5B0BEDFA}"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38" name="PlaceHolder 5"/>
          <p:cNvSpPr>
            <a:spLocks noGrp="1"/>
          </p:cNvSpPr>
          <p:nvPr>
            <p:ph type="dt" idx="18"/>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p:nvPr/>
        </p:nvSpPr>
        <p:spPr>
          <a:xfrm>
            <a:off x="0" y="0"/>
            <a:ext cx="10074960" cy="7182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42" name=""/>
          <p:cNvSpPr/>
          <p:nvPr/>
        </p:nvSpPr>
        <p:spPr>
          <a:xfrm>
            <a:off x="3240" y="5040000"/>
            <a:ext cx="10074960" cy="6296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43" name="PlaceHolder 1"/>
          <p:cNvSpPr>
            <a:spLocks noGrp="1"/>
          </p:cNvSpPr>
          <p:nvPr>
            <p:ph type="ftr" idx="19"/>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44" name="PlaceHolder 2"/>
          <p:cNvSpPr>
            <a:spLocks noGrp="1"/>
          </p:cNvSpPr>
          <p:nvPr>
            <p:ph type="sldNum" idx="20"/>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23E8DA9E-C6EF-4671-B215-1AE53E5F7ABD}"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45" name="PlaceHolder 3"/>
          <p:cNvSpPr>
            <a:spLocks noGrp="1"/>
          </p:cNvSpPr>
          <p:nvPr>
            <p:ph type="dt" idx="21"/>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
        <p:nvSpPr>
          <p:cNvPr id="4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NZ" sz="4400" spc="-1" strike="noStrike">
                <a:solidFill>
                  <a:srgbClr val="000000"/>
                </a:solidFill>
                <a:latin typeface="Arial"/>
              </a:rPr>
              <a:t>Click to edit the title text format</a:t>
            </a:r>
            <a:endParaRPr b="0" lang="en-NZ" sz="4400" spc="-1" strike="noStrike">
              <a:solidFill>
                <a:srgbClr val="000000"/>
              </a:solidFill>
              <a:latin typeface="Arial"/>
            </a:endParaRPr>
          </a:p>
        </p:txBody>
      </p:sp>
      <p:sp>
        <p:nvSpPr>
          <p:cNvPr id="4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Z" sz="3200" spc="-1" strike="noStrike">
                <a:solidFill>
                  <a:srgbClr val="000000"/>
                </a:solidFill>
                <a:latin typeface="Arial"/>
              </a:rPr>
              <a:t>Click to edit the outline text format</a:t>
            </a:r>
            <a:endParaRPr b="0" lang="en-NZ"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Z" sz="2800" spc="-1" strike="noStrike">
                <a:solidFill>
                  <a:srgbClr val="000000"/>
                </a:solidFill>
                <a:latin typeface="Arial"/>
              </a:rPr>
              <a:t>Second Outline Level</a:t>
            </a:r>
            <a:endParaRPr b="0" lang="en-NZ"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Z" sz="2400" spc="-1" strike="noStrike">
                <a:solidFill>
                  <a:srgbClr val="000000"/>
                </a:solidFill>
                <a:latin typeface="Arial"/>
              </a:rPr>
              <a:t>Third Outline Level</a:t>
            </a:r>
            <a:endParaRPr b="0" lang="en-NZ"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Z" sz="2000" spc="-1" strike="noStrike">
                <a:solidFill>
                  <a:srgbClr val="000000"/>
                </a:solidFill>
                <a:latin typeface="Arial"/>
              </a:rPr>
              <a:t>Fourth Outline Level</a:t>
            </a:r>
            <a:endParaRPr b="0" lang="en-NZ"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Z" sz="2000" spc="-1" strike="noStrike">
                <a:solidFill>
                  <a:srgbClr val="000000"/>
                </a:solidFill>
                <a:latin typeface="Arial"/>
              </a:rPr>
              <a:t>Fifth Outline Level</a:t>
            </a:r>
            <a:endParaRPr b="0" lang="en-NZ"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Z" sz="2000" spc="-1" strike="noStrike">
                <a:solidFill>
                  <a:srgbClr val="000000"/>
                </a:solidFill>
                <a:latin typeface="Arial"/>
              </a:rPr>
              <a:t>Sixth Outline Level</a:t>
            </a:r>
            <a:endParaRPr b="0" lang="en-NZ"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Z" sz="2000" spc="-1" strike="noStrike">
                <a:solidFill>
                  <a:srgbClr val="000000"/>
                </a:solidFill>
                <a:latin typeface="Arial"/>
              </a:rPr>
              <a:t>Seventh Outline Level</a:t>
            </a:r>
            <a:endParaRPr b="0" lang="en-NZ"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
          <p:cNvSpPr/>
          <p:nvPr/>
        </p:nvSpPr>
        <p:spPr>
          <a:xfrm>
            <a:off x="0" y="0"/>
            <a:ext cx="10074960" cy="71820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49" name=""/>
          <p:cNvSpPr/>
          <p:nvPr/>
        </p:nvSpPr>
        <p:spPr>
          <a:xfrm>
            <a:off x="3240" y="5040000"/>
            <a:ext cx="10074960" cy="6296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NZ" sz="1800" spc="-1" strike="noStrike">
              <a:solidFill>
                <a:srgbClr val="ffffff"/>
              </a:solidFill>
              <a:latin typeface="Arial"/>
              <a:ea typeface="DejaVu Sans"/>
            </a:endParaRPr>
          </a:p>
        </p:txBody>
      </p:sp>
      <p:sp>
        <p:nvSpPr>
          <p:cNvPr id="50" name="PlaceHolder 1"/>
          <p:cNvSpPr>
            <a:spLocks noGrp="1"/>
          </p:cNvSpPr>
          <p:nvPr>
            <p:ph type="title"/>
          </p:nvPr>
        </p:nvSpPr>
        <p:spPr>
          <a:xfrm>
            <a:off x="360000" y="106200"/>
            <a:ext cx="9358200" cy="624960"/>
          </a:xfrm>
          <a:prstGeom prst="rect">
            <a:avLst/>
          </a:prstGeom>
          <a:noFill/>
          <a:ln w="0">
            <a:noFill/>
          </a:ln>
        </p:spPr>
        <p:txBody>
          <a:bodyPr lIns="0" rIns="0" tIns="0" bIns="0" anchor="ctr">
            <a:noAutofit/>
          </a:bodyPr>
          <a:p>
            <a:pPr indent="0">
              <a:buNone/>
            </a:pPr>
            <a:r>
              <a:rPr b="0" lang="en-NZ" sz="1800" spc="-1" strike="noStrike">
                <a:solidFill>
                  <a:srgbClr val="000000"/>
                </a:solidFill>
                <a:latin typeface="Arial"/>
              </a:rPr>
              <a:t>Click to edit the title text format</a:t>
            </a:r>
            <a:endParaRPr b="0" lang="en-NZ" sz="1800" spc="-1" strike="noStrike">
              <a:solidFill>
                <a:srgbClr val="000000"/>
              </a:solidFill>
              <a:latin typeface="Arial"/>
            </a:endParaRPr>
          </a:p>
        </p:txBody>
      </p:sp>
      <p:sp>
        <p:nvSpPr>
          <p:cNvPr id="51" name="PlaceHolder 2"/>
          <p:cNvSpPr>
            <a:spLocks noGrp="1"/>
          </p:cNvSpPr>
          <p:nvPr>
            <p:ph type="body"/>
          </p:nvPr>
        </p:nvSpPr>
        <p:spPr>
          <a:xfrm>
            <a:off x="360000" y="1080000"/>
            <a:ext cx="9358200" cy="35982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NZ" sz="1800" spc="-1" strike="noStrike">
                <a:solidFill>
                  <a:srgbClr val="000000"/>
                </a:solidFill>
                <a:latin typeface="Arial"/>
              </a:rPr>
              <a:t>Click to edit the outline text format</a:t>
            </a:r>
            <a:endParaRPr b="0" lang="en-NZ"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NZ" sz="1800" spc="-1" strike="noStrike">
                <a:solidFill>
                  <a:srgbClr val="000000"/>
                </a:solidFill>
                <a:latin typeface="Arial"/>
              </a:rPr>
              <a:t>Second Outline Level</a:t>
            </a:r>
            <a:endParaRPr b="0" lang="en-NZ"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NZ" sz="1800" spc="-1" strike="noStrike">
                <a:solidFill>
                  <a:srgbClr val="000000"/>
                </a:solidFill>
                <a:latin typeface="Arial"/>
              </a:rPr>
              <a:t>Third Outline Level</a:t>
            </a:r>
            <a:endParaRPr b="0" lang="en-NZ"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NZ" sz="1800" spc="-1" strike="noStrike">
                <a:solidFill>
                  <a:srgbClr val="000000"/>
                </a:solidFill>
                <a:latin typeface="Arial"/>
              </a:rPr>
              <a:t>Fourth Outline Level</a:t>
            </a:r>
            <a:endParaRPr b="0" lang="en-NZ"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NZ" sz="1800" spc="-1" strike="noStrike">
                <a:solidFill>
                  <a:srgbClr val="000000"/>
                </a:solidFill>
                <a:latin typeface="Arial"/>
              </a:rPr>
              <a:t>Fifth Outline Level</a:t>
            </a:r>
            <a:endParaRPr b="0" lang="en-NZ"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NZ" sz="1800" spc="-1" strike="noStrike">
                <a:solidFill>
                  <a:srgbClr val="000000"/>
                </a:solidFill>
                <a:latin typeface="Arial"/>
              </a:rPr>
              <a:t>Sixth Outline Level</a:t>
            </a:r>
            <a:endParaRPr b="0" lang="en-NZ"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NZ" sz="1800" spc="-1" strike="noStrike">
                <a:solidFill>
                  <a:srgbClr val="000000"/>
                </a:solidFill>
                <a:latin typeface="Arial"/>
              </a:rPr>
              <a:t>Seventh Outline Level</a:t>
            </a:r>
            <a:endParaRPr b="0" lang="en-NZ" sz="1800" spc="-1" strike="noStrike">
              <a:solidFill>
                <a:srgbClr val="000000"/>
              </a:solidFill>
              <a:latin typeface="Arial"/>
            </a:endParaRPr>
          </a:p>
        </p:txBody>
      </p:sp>
      <p:sp>
        <p:nvSpPr>
          <p:cNvPr id="52" name="PlaceHolder 3"/>
          <p:cNvSpPr>
            <a:spLocks noGrp="1"/>
          </p:cNvSpPr>
          <p:nvPr>
            <p:ph type="ftr" idx="22"/>
          </p:nvPr>
        </p:nvSpPr>
        <p:spPr>
          <a:xfrm>
            <a:off x="3420000" y="5220000"/>
            <a:ext cx="3238200" cy="358200"/>
          </a:xfrm>
          <a:prstGeom prst="rect">
            <a:avLst/>
          </a:prstGeom>
          <a:noFill/>
          <a:ln w="0">
            <a:noFill/>
          </a:ln>
        </p:spPr>
        <p:txBody>
          <a:bodyPr lIns="0" rIns="0" tIns="0" bIns="0" anchor="t">
            <a:noAutofit/>
          </a:bodyPr>
          <a:lstStyle>
            <a:lvl1pPr indent="0" algn="ctr">
              <a:lnSpc>
                <a:spcPct val="100000"/>
              </a:lnSpc>
              <a:buNone/>
              <a:tabLst>
                <a:tab algn="l" pos="0"/>
              </a:tabLst>
              <a:defRPr b="0" lang="en-NZ" sz="1400" spc="-1" strike="noStrike">
                <a:solidFill>
                  <a:srgbClr val="ffffff"/>
                </a:solidFill>
                <a:latin typeface="Arial"/>
              </a:defRPr>
            </a:lvl1pPr>
          </a:lstStyle>
          <a:p>
            <a:pPr indent="0" algn="ctr">
              <a:lnSpc>
                <a:spcPct val="100000"/>
              </a:lnSpc>
              <a:buNone/>
              <a:tabLst>
                <a:tab algn="l" pos="0"/>
              </a:tabLst>
            </a:pPr>
            <a:r>
              <a:rPr b="0" lang="en-NZ" sz="1400" spc="-1" strike="noStrike">
                <a:solidFill>
                  <a:srgbClr val="ffffff"/>
                </a:solidFill>
                <a:latin typeface="Arial"/>
              </a:rPr>
              <a:t>&lt;footer&gt;</a:t>
            </a:r>
            <a:endParaRPr b="0" lang="en-NZ" sz="1400" spc="-1" strike="noStrike">
              <a:solidFill>
                <a:srgbClr val="000000"/>
              </a:solidFill>
              <a:latin typeface="Times New Roman"/>
            </a:endParaRPr>
          </a:p>
        </p:txBody>
      </p:sp>
      <p:sp>
        <p:nvSpPr>
          <p:cNvPr id="53" name="PlaceHolder 4"/>
          <p:cNvSpPr>
            <a:spLocks noGrp="1"/>
          </p:cNvSpPr>
          <p:nvPr>
            <p:ph type="sldNum" idx="23"/>
          </p:nvPr>
        </p:nvSpPr>
        <p:spPr>
          <a:xfrm>
            <a:off x="7380000" y="5220000"/>
            <a:ext cx="2338200" cy="358200"/>
          </a:xfrm>
          <a:prstGeom prst="rect">
            <a:avLst/>
          </a:prstGeom>
          <a:noFill/>
          <a:ln w="0">
            <a:noFill/>
          </a:ln>
        </p:spPr>
        <p:txBody>
          <a:bodyPr lIns="0" rIns="0" tIns="0" bIns="0" anchor="t">
            <a:noAutofit/>
          </a:bodyPr>
          <a:lstStyle>
            <a:lvl1pPr indent="0" algn="r">
              <a:lnSpc>
                <a:spcPct val="100000"/>
              </a:lnSpc>
              <a:buNone/>
              <a:tabLst>
                <a:tab algn="l" pos="0"/>
              </a:tabLst>
              <a:defRPr b="0" lang="en-NZ" sz="1400" spc="-1" strike="noStrike">
                <a:solidFill>
                  <a:srgbClr val="ffffff"/>
                </a:solidFill>
                <a:latin typeface="Arial"/>
              </a:defRPr>
            </a:lvl1pPr>
          </a:lstStyle>
          <a:p>
            <a:pPr indent="0" algn="r">
              <a:lnSpc>
                <a:spcPct val="100000"/>
              </a:lnSpc>
              <a:buNone/>
              <a:tabLst>
                <a:tab algn="l" pos="0"/>
              </a:tabLst>
            </a:pPr>
            <a:fld id="{E5F5C48D-7992-4E99-8E0A-DF9A7B4C01D0}" type="slidenum">
              <a:rPr b="0" lang="en-NZ" sz="1400" spc="-1" strike="noStrike">
                <a:solidFill>
                  <a:srgbClr val="ffffff"/>
                </a:solidFill>
                <a:latin typeface="Arial"/>
              </a:rPr>
              <a:t>&lt;number&gt;</a:t>
            </a:fld>
            <a:endParaRPr b="0" lang="en-NZ" sz="1400" spc="-1" strike="noStrike">
              <a:solidFill>
                <a:srgbClr val="000000"/>
              </a:solidFill>
              <a:latin typeface="Times New Roman"/>
            </a:endParaRPr>
          </a:p>
        </p:txBody>
      </p:sp>
      <p:sp>
        <p:nvSpPr>
          <p:cNvPr id="54" name="PlaceHolder 5"/>
          <p:cNvSpPr>
            <a:spLocks noGrp="1"/>
          </p:cNvSpPr>
          <p:nvPr>
            <p:ph type="dt" idx="24"/>
          </p:nvPr>
        </p:nvSpPr>
        <p:spPr>
          <a:xfrm>
            <a:off x="360000" y="5220000"/>
            <a:ext cx="2338200" cy="358200"/>
          </a:xfrm>
          <a:prstGeom prst="rect">
            <a:avLst/>
          </a:prstGeom>
          <a:noFill/>
          <a:ln w="0">
            <a:noFill/>
          </a:ln>
        </p:spPr>
        <p:txBody>
          <a:bodyPr lIns="0" rIns="0" tIns="0" bIns="0" anchor="t">
            <a:noAutofit/>
          </a:bodyPr>
          <a:lstStyle>
            <a:lvl1pPr indent="0">
              <a:buNone/>
              <a:defRPr b="0" lang="en-NZ" sz="1400" spc="-1" strike="noStrike">
                <a:solidFill>
                  <a:srgbClr val="000000"/>
                </a:solidFill>
                <a:latin typeface="Times New Roman"/>
              </a:defRPr>
            </a:lvl1pPr>
          </a:lstStyle>
          <a:p>
            <a:pPr indent="0">
              <a:buNone/>
            </a:pPr>
            <a:r>
              <a:rPr b="0" lang="en-NZ" sz="1400" spc="-1" strike="noStrike">
                <a:solidFill>
                  <a:srgbClr val="000000"/>
                </a:solidFill>
                <a:latin typeface="Times New Roman"/>
              </a:rPr>
              <a:t>&lt;date/time&gt;</a:t>
            </a:r>
            <a:endParaRPr b="0" lang="en-NZ"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1326600"/>
            <a:ext cx="9071280" cy="3287880"/>
          </a:xfrm>
          <a:prstGeom prst="rect">
            <a:avLst/>
          </a:prstGeom>
          <a:noFill/>
          <a:ln w="0">
            <a:noFill/>
          </a:ln>
        </p:spPr>
        <p:txBody>
          <a:bodyPr lIns="0" rIns="0" tIns="0" bIns="0" anchor="ctr">
            <a:noAutofit/>
          </a:bodyPr>
          <a:p>
            <a:pPr>
              <a:lnSpc>
                <a:spcPct val="100000"/>
              </a:lnSpc>
              <a:spcBef>
                <a:spcPts val="1191"/>
              </a:spcBef>
              <a:spcAft>
                <a:spcPts val="992"/>
              </a:spcAft>
              <a:tabLst>
                <a:tab algn="l" pos="0"/>
              </a:tabLst>
            </a:pPr>
            <a:r>
              <a:rPr b="0" lang="en-NZ" sz="2400" spc="-1" strike="noStrike">
                <a:solidFill>
                  <a:srgbClr val="000000"/>
                </a:solidFill>
                <a:latin typeface="Arial"/>
                <a:ea typeface="Microsoft YaHei"/>
              </a:rPr>
              <a:t>The customer was relying on two content management systems (DMS and CMS) that were built on outdated and unsupported technologies, both at the operating system and software levels. This posed significant risks to critical business processes. To mitigate these risks, the project was initiated to consolidate and replace the two systems with a unified, modern content management platform. </a:t>
            </a:r>
            <a:endParaRPr b="0" lang="en-NZ" sz="2400" spc="-1" strike="noStrike">
              <a:solidFill>
                <a:srgbClr val="000000"/>
              </a:solidFill>
              <a:latin typeface="Arial"/>
            </a:endParaRPr>
          </a:p>
        </p:txBody>
      </p:sp>
      <p:sp>
        <p:nvSpPr>
          <p:cNvPr id="58" name="PlaceHolder 3"/>
          <p:cNvSpPr/>
          <p:nvPr/>
        </p:nvSpPr>
        <p:spPr>
          <a:xfrm>
            <a:off x="360360" y="36036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Context</a:t>
            </a:r>
            <a:endParaRPr b="0" lang="en-NZ" sz="3300" spc="-1" strike="noStrike">
              <a:solidFill>
                <a:srgbClr val="000000"/>
              </a:solidFill>
              <a:latin typeface="Arial"/>
            </a:endParaRPr>
          </a:p>
        </p:txBody>
      </p:sp>
      <p:sp>
        <p:nvSpPr>
          <p:cNvPr id="3" name="PlaceHolder 2"/>
          <p:cNvSpPr>
            <a:spLocks noGrp="1"/>
          </p:cNvSpPr>
          <p:nvPr>
            <p:ph type="sldNum" idx="5"/>
          </p:nvPr>
        </p:nvSpPr>
        <p:spPr/>
        <p:txBody>
          <a:bodyPr/>
          <a:p>
            <a:fld id="{3F424967-4A8A-41A0-A99E-BEBFB4D151EA}" type="slidenum">
              <a:t>1</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 y="360000"/>
            <a:ext cx="9358200" cy="476280"/>
          </a:xfrm>
          <a:prstGeom prst="rect">
            <a:avLst/>
          </a:prstGeom>
          <a:noFill/>
          <a:ln w="0">
            <a:noFill/>
          </a:ln>
        </p:spPr>
        <p:txBody>
          <a:bodyPr lIns="0" rIns="0" tIns="0" bIns="0" anchor="ctr">
            <a:noAutofit/>
          </a:bodyPr>
          <a:p>
            <a:pPr indent="0" algn="ctr">
              <a:lnSpc>
                <a:spcPct val="100000"/>
              </a:lnSpc>
              <a:spcBef>
                <a:spcPts val="1191"/>
              </a:spcBef>
              <a:spcAft>
                <a:spcPts val="992"/>
              </a:spcAft>
              <a:buNone/>
              <a:tabLst>
                <a:tab algn="l" pos="0"/>
              </a:tabLst>
            </a:pPr>
            <a:r>
              <a:rPr b="1" lang="en-NZ" sz="3300" spc="-1" strike="noStrike">
                <a:solidFill>
                  <a:srgbClr val="000000"/>
                </a:solidFill>
                <a:latin typeface="Arial"/>
              </a:rPr>
              <a:t>Initiating the Transition</a:t>
            </a:r>
            <a:endParaRPr b="0" lang="en-NZ" sz="3300" spc="-1" strike="noStrike">
              <a:solidFill>
                <a:srgbClr val="000000"/>
              </a:solidFill>
              <a:latin typeface="Arial"/>
            </a:endParaRPr>
          </a:p>
        </p:txBody>
      </p:sp>
      <p:sp>
        <p:nvSpPr>
          <p:cNvPr id="60" name="PlaceHolder 2"/>
          <p:cNvSpPr>
            <a:spLocks noGrp="1"/>
          </p:cNvSpPr>
          <p:nvPr>
            <p:ph/>
          </p:nvPr>
        </p:nvSpPr>
        <p:spPr>
          <a:xfrm>
            <a:off x="360000" y="1080000"/>
            <a:ext cx="9358200" cy="359820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NZ" sz="2400" spc="-1" strike="noStrike">
                <a:solidFill>
                  <a:srgbClr val="000000"/>
                </a:solidFill>
                <a:latin typeface="Arial"/>
              </a:rPr>
              <a:t>Requirements analysis (Understand current systems)</a:t>
            </a:r>
            <a:endParaRPr b="0" lang="en-NZ"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NZ" sz="2400" spc="-1" strike="noStrike">
                <a:solidFill>
                  <a:srgbClr val="000000"/>
                </a:solidFill>
                <a:latin typeface="Arial"/>
              </a:rPr>
              <a:t>Define goals</a:t>
            </a:r>
            <a:endParaRPr b="0" lang="en-NZ"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NZ" sz="2400" spc="-1" strike="noStrike">
                <a:solidFill>
                  <a:srgbClr val="000000"/>
                </a:solidFill>
                <a:latin typeface="Arial"/>
                <a:ea typeface="Microsoft YaHei"/>
              </a:rPr>
              <a:t>Assemble team</a:t>
            </a:r>
            <a:endParaRPr b="0" lang="en-NZ" sz="2400" spc="-1" strike="noStrike">
              <a:solidFill>
                <a:srgbClr val="000000"/>
              </a:solidFill>
              <a:latin typeface="Arial"/>
            </a:endParaRPr>
          </a:p>
          <a:p>
            <a:pPr marL="432000" indent="-324000">
              <a:lnSpc>
                <a:spcPct val="100000"/>
              </a:lnSpc>
              <a:spcBef>
                <a:spcPts val="1060"/>
              </a:spcBef>
              <a:buClr>
                <a:srgbClr val="77caee"/>
              </a:buClr>
              <a:buSzPct val="45000"/>
              <a:buFont typeface="Wingdings" charset="2"/>
              <a:buChar char=""/>
            </a:pPr>
            <a:r>
              <a:rPr b="0" lang="en-NZ" sz="2400" spc="-1" strike="noStrike">
                <a:solidFill>
                  <a:srgbClr val="000000"/>
                </a:solidFill>
                <a:latin typeface="Arial"/>
                <a:ea typeface="Microsoft YaHei"/>
              </a:rPr>
              <a:t>Create project plan</a:t>
            </a:r>
            <a:endParaRPr b="0" lang="en-NZ" sz="2400" spc="-1" strike="noStrike">
              <a:solidFill>
                <a:srgbClr val="000000"/>
              </a:solidFill>
              <a:latin typeface="Arial"/>
            </a:endParaRPr>
          </a:p>
        </p:txBody>
      </p:sp>
      <p:sp>
        <p:nvSpPr>
          <p:cNvPr id="4" name="PlaceHolder 3"/>
          <p:cNvSpPr>
            <a:spLocks noGrp="1"/>
          </p:cNvSpPr>
          <p:nvPr>
            <p:ph type="sldNum" idx="8"/>
          </p:nvPr>
        </p:nvSpPr>
        <p:spPr/>
        <p:txBody>
          <a:bodyPr/>
          <a:p>
            <a:fld id="{142D93A7-F2CC-4604-9ACC-C4A0141A7162}"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p:nvPr>
        </p:nvSpPr>
        <p:spPr>
          <a:xfrm>
            <a:off x="360000" y="1080000"/>
            <a:ext cx="9358200" cy="359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Document &amp; data migration (SL)</a:t>
            </a:r>
            <a:endParaRPr b="0" lang="en-NZ"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Document capture (TP)</a:t>
            </a:r>
            <a:endParaRPr b="0" lang="en-NZ"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User interface (DW, Stan)</a:t>
            </a:r>
            <a:endParaRPr b="0" lang="en-NZ"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Web APIs and utilities (Stan)</a:t>
            </a:r>
            <a:endParaRPr b="0" lang="en-NZ" sz="2400" spc="-1" strike="noStrike">
              <a:solidFill>
                <a:srgbClr val="000000"/>
              </a:solidFill>
              <a:latin typeface="Arial"/>
            </a:endParaRPr>
          </a:p>
        </p:txBody>
      </p:sp>
      <p:sp>
        <p:nvSpPr>
          <p:cNvPr id="62" name="PlaceHolder 4"/>
          <p:cNvSpPr/>
          <p:nvPr/>
        </p:nvSpPr>
        <p:spPr>
          <a:xfrm>
            <a:off x="360360" y="36900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Main Areas of Work</a:t>
            </a:r>
            <a:endParaRPr b="0" lang="en-NZ" sz="3300" spc="-1" strike="noStrike">
              <a:solidFill>
                <a:srgbClr val="000000"/>
              </a:solidFill>
              <a:latin typeface="Arial"/>
            </a:endParaRPr>
          </a:p>
        </p:txBody>
      </p:sp>
      <p:sp>
        <p:nvSpPr>
          <p:cNvPr id="3" name="PlaceHolder 2"/>
          <p:cNvSpPr>
            <a:spLocks noGrp="1"/>
          </p:cNvSpPr>
          <p:nvPr>
            <p:ph type="sldNum" idx="11"/>
          </p:nvPr>
        </p:nvSpPr>
        <p:spPr/>
        <p:txBody>
          <a:bodyPr/>
          <a:p>
            <a:fld id="{CC77DF5F-DDD2-4D64-803C-04E1A1D8B6F4}"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3" name="" descr=""/>
          <p:cNvPicPr/>
          <p:nvPr/>
        </p:nvPicPr>
        <p:blipFill>
          <a:blip r:embed="rId1"/>
          <a:stretch/>
        </p:blipFill>
        <p:spPr>
          <a:xfrm>
            <a:off x="1971360" y="1598760"/>
            <a:ext cx="6180480" cy="3160800"/>
          </a:xfrm>
          <a:prstGeom prst="rect">
            <a:avLst/>
          </a:prstGeom>
          <a:ln w="0">
            <a:noFill/>
          </a:ln>
        </p:spPr>
      </p:pic>
      <p:sp>
        <p:nvSpPr>
          <p:cNvPr id="64" name="PlaceHolder 5"/>
          <p:cNvSpPr/>
          <p:nvPr/>
        </p:nvSpPr>
        <p:spPr>
          <a:xfrm>
            <a:off x="360720" y="36936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Implementation Phases</a:t>
            </a:r>
            <a:endParaRPr b="0" lang="en-NZ" sz="3300" spc="-1" strike="noStrike">
              <a:solidFill>
                <a:srgbClr val="000000"/>
              </a:solidFill>
              <a:latin typeface="Arial"/>
            </a:endParaRPr>
          </a:p>
        </p:txBody>
      </p:sp>
      <p:sp>
        <p:nvSpPr>
          <p:cNvPr id="2" name="PlaceHolder 1"/>
          <p:cNvSpPr>
            <a:spLocks noGrp="1"/>
          </p:cNvSpPr>
          <p:nvPr>
            <p:ph type="sldNum" idx="20"/>
          </p:nvPr>
        </p:nvSpPr>
        <p:spPr/>
        <p:txBody>
          <a:bodyPr/>
          <a:p>
            <a:fld id="{6F2C6177-311B-4BBE-AFA1-7AA978C9890F}"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5" name="" descr=""/>
          <p:cNvPicPr/>
          <p:nvPr/>
        </p:nvPicPr>
        <p:blipFill>
          <a:blip r:embed="rId1"/>
          <a:stretch/>
        </p:blipFill>
        <p:spPr>
          <a:xfrm>
            <a:off x="2983320" y="1079280"/>
            <a:ext cx="4111200" cy="3598200"/>
          </a:xfrm>
          <a:prstGeom prst="rect">
            <a:avLst/>
          </a:prstGeom>
          <a:ln w="0">
            <a:noFill/>
          </a:ln>
        </p:spPr>
      </p:pic>
      <p:sp>
        <p:nvSpPr>
          <p:cNvPr id="66" name="PlaceHolder 6"/>
          <p:cNvSpPr/>
          <p:nvPr/>
        </p:nvSpPr>
        <p:spPr>
          <a:xfrm>
            <a:off x="361080" y="37548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Architecture</a:t>
            </a:r>
            <a:endParaRPr b="0" lang="en-NZ" sz="3300" spc="-1" strike="noStrike">
              <a:solidFill>
                <a:srgbClr val="000000"/>
              </a:solidFill>
              <a:latin typeface="Arial"/>
            </a:endParaRPr>
          </a:p>
        </p:txBody>
      </p:sp>
      <p:sp>
        <p:nvSpPr>
          <p:cNvPr id="2" name="PlaceHolder 1"/>
          <p:cNvSpPr>
            <a:spLocks noGrp="1"/>
          </p:cNvSpPr>
          <p:nvPr>
            <p:ph type="sldNum" idx="20"/>
          </p:nvPr>
        </p:nvSpPr>
        <p:spPr/>
        <p:txBody>
          <a:bodyPr/>
          <a:p>
            <a:fld id="{B31B6E69-9461-49FF-8917-3023B0FE9106}"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p:nvPr>
        </p:nvSpPr>
        <p:spPr>
          <a:xfrm>
            <a:off x="360000" y="1116000"/>
            <a:ext cx="9358200" cy="359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rPr>
              <a:t>Install and configure ECM platform, migrate DMS documents and data using built-in P8 Sweep. (SL)</a:t>
            </a:r>
            <a:endParaRPr b="0" lang="en-NZ"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rPr>
              <a:t>Replace Captiva capture software with Datacap (TP)</a:t>
            </a:r>
            <a:endParaRPr b="0" lang="en-NZ"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rPr>
              <a:t>Configure document security and implement search functionality (DW)</a:t>
            </a:r>
            <a:endParaRPr b="0" lang="en-NZ"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rPr>
              <a:t>Build the web services, create custom UI components and actions (Stan)</a:t>
            </a:r>
            <a:endParaRPr b="0" lang="en-NZ" sz="2000" spc="-1" strike="noStrike">
              <a:solidFill>
                <a:srgbClr val="000000"/>
              </a:solidFill>
              <a:latin typeface="Arial"/>
            </a:endParaRPr>
          </a:p>
          <a:p>
            <a:pPr marL="432000" indent="0">
              <a:lnSpc>
                <a:spcPct val="100000"/>
              </a:lnSpc>
              <a:spcBef>
                <a:spcPts val="1417"/>
              </a:spcBef>
              <a:buNone/>
              <a:tabLst>
                <a:tab algn="l" pos="0"/>
              </a:tabLst>
            </a:pPr>
            <a:endParaRPr b="0" lang="en-NZ" sz="2000" spc="-1" strike="noStrike">
              <a:solidFill>
                <a:srgbClr val="000000"/>
              </a:solidFill>
              <a:latin typeface="Arial"/>
            </a:endParaRPr>
          </a:p>
        </p:txBody>
      </p:sp>
      <p:sp>
        <p:nvSpPr>
          <p:cNvPr id="68" name="PlaceHolder 7"/>
          <p:cNvSpPr/>
          <p:nvPr/>
        </p:nvSpPr>
        <p:spPr>
          <a:xfrm>
            <a:off x="361440" y="37584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Phase 1</a:t>
            </a:r>
            <a:endParaRPr b="0" lang="en-NZ" sz="3300" spc="-1" strike="noStrike">
              <a:solidFill>
                <a:srgbClr val="000000"/>
              </a:solidFill>
              <a:latin typeface="Arial"/>
            </a:endParaRPr>
          </a:p>
        </p:txBody>
      </p:sp>
      <p:sp>
        <p:nvSpPr>
          <p:cNvPr id="3" name="PlaceHolder 2"/>
          <p:cNvSpPr>
            <a:spLocks noGrp="1"/>
          </p:cNvSpPr>
          <p:nvPr>
            <p:ph type="sldNum" idx="8"/>
          </p:nvPr>
        </p:nvSpPr>
        <p:spPr/>
        <p:txBody>
          <a:bodyPr/>
          <a:p>
            <a:fld id="{EEBF4C7D-9DC0-42A4-A244-63FE2A5269B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p:nvPr>
        </p:nvSpPr>
        <p:spPr>
          <a:xfrm>
            <a:off x="360000" y="1080000"/>
            <a:ext cx="9358200" cy="3598200"/>
          </a:xfrm>
          <a:prstGeom prst="rect">
            <a:avLst/>
          </a:prstGeom>
          <a:noFill/>
          <a:ln w="0">
            <a:noFill/>
          </a:ln>
        </p:spPr>
        <p:txBody>
          <a:bodyPr lIns="0" rIns="0" tIns="0" bIns="0" anchor="t">
            <a:normAutofit/>
          </a:bodyPr>
          <a:p>
            <a:pPr marL="432000" indent="-324000">
              <a:lnSpc>
                <a:spcPct val="100000"/>
              </a:lnSpc>
              <a:spcBef>
                <a:spcPts val="850"/>
              </a:spcBef>
              <a:buClr>
                <a:srgbClr val="000000"/>
              </a:buClr>
              <a:buSzPct val="45000"/>
              <a:buFont typeface="Wingdings" charset="2"/>
              <a:buChar char=""/>
            </a:pPr>
            <a:r>
              <a:rPr b="0" lang="en-NZ" sz="2400" spc="-1" strike="noStrike">
                <a:solidFill>
                  <a:srgbClr val="000000"/>
                </a:solidFill>
                <a:latin typeface="Arial"/>
                <a:ea typeface="Microsoft YaHei"/>
              </a:rPr>
              <a:t>Create Reference DB - SQL Server</a:t>
            </a:r>
            <a:endParaRPr b="0" lang="en-NZ" sz="2400" spc="-1" strike="noStrike">
              <a:solidFill>
                <a:srgbClr val="000000"/>
              </a:solidFill>
              <a:latin typeface="Arial"/>
            </a:endParaRPr>
          </a:p>
          <a:p>
            <a:pPr marL="432000" indent="-324000">
              <a:lnSpc>
                <a:spcPct val="100000"/>
              </a:lnSpc>
              <a:spcBef>
                <a:spcPts val="850"/>
              </a:spcBef>
              <a:buClr>
                <a:srgbClr val="000000"/>
              </a:buClr>
              <a:buSzPct val="45000"/>
              <a:buFont typeface="Wingdings" charset="2"/>
              <a:buChar char=""/>
            </a:pPr>
            <a:r>
              <a:rPr b="0" lang="en-NZ" sz="2400" spc="-1" strike="noStrike">
                <a:solidFill>
                  <a:srgbClr val="000000"/>
                </a:solidFill>
                <a:latin typeface="Arial"/>
                <a:ea typeface="Microsoft YaHei"/>
              </a:rPr>
              <a:t>Create API that exposes  Reference DB – .net </a:t>
            </a:r>
            <a:endParaRPr b="0" lang="en-NZ" sz="2400" spc="-1" strike="noStrike">
              <a:solidFill>
                <a:srgbClr val="000000"/>
              </a:solidFill>
              <a:latin typeface="Arial"/>
            </a:endParaRPr>
          </a:p>
          <a:p>
            <a:pPr marL="432000" indent="-324000">
              <a:lnSpc>
                <a:spcPct val="100000"/>
              </a:lnSpc>
              <a:spcBef>
                <a:spcPts val="850"/>
              </a:spcBef>
              <a:buClr>
                <a:srgbClr val="000000"/>
              </a:buClr>
              <a:buSzPct val="45000"/>
              <a:buFont typeface="Wingdings" charset="2"/>
              <a:buChar char=""/>
            </a:pPr>
            <a:r>
              <a:rPr b="0" lang="en-NZ" sz="2400" spc="-1" strike="noStrike">
                <a:solidFill>
                  <a:srgbClr val="000000"/>
                </a:solidFill>
                <a:latin typeface="Arial"/>
                <a:ea typeface="Microsoft YaHei"/>
              </a:rPr>
              <a:t>Create API that returns indexing info from their host DB – .net </a:t>
            </a:r>
            <a:endParaRPr b="0" lang="en-NZ" sz="2400" spc="-1" strike="noStrike">
              <a:solidFill>
                <a:srgbClr val="000000"/>
              </a:solidFill>
              <a:latin typeface="Arial"/>
            </a:endParaRPr>
          </a:p>
          <a:p>
            <a:pPr marL="432000" indent="-324000">
              <a:lnSpc>
                <a:spcPct val="100000"/>
              </a:lnSpc>
              <a:spcBef>
                <a:spcPts val="850"/>
              </a:spcBef>
              <a:buClr>
                <a:srgbClr val="000000"/>
              </a:buClr>
              <a:buSzPct val="45000"/>
              <a:buFont typeface="Wingdings" charset="2"/>
              <a:buChar char=""/>
            </a:pPr>
            <a:r>
              <a:rPr b="0" lang="en-NZ" sz="2400" spc="-1" strike="noStrike">
                <a:solidFill>
                  <a:srgbClr val="000000"/>
                </a:solidFill>
                <a:latin typeface="Arial"/>
                <a:ea typeface="Microsoft YaHei"/>
              </a:rPr>
              <a:t>Create External Data Service - Java</a:t>
            </a:r>
            <a:endParaRPr b="0" lang="en-NZ" sz="2400" spc="-1" strike="noStrike">
              <a:solidFill>
                <a:srgbClr val="000000"/>
              </a:solidFill>
              <a:latin typeface="Arial"/>
            </a:endParaRPr>
          </a:p>
          <a:p>
            <a:pPr marL="432000" indent="-324000">
              <a:lnSpc>
                <a:spcPct val="100000"/>
              </a:lnSpc>
              <a:spcBef>
                <a:spcPts val="850"/>
              </a:spcBef>
              <a:buClr>
                <a:srgbClr val="000000"/>
              </a:buClr>
              <a:buSzPct val="45000"/>
              <a:buFont typeface="Wingdings" charset="2"/>
              <a:buChar char=""/>
            </a:pPr>
            <a:r>
              <a:rPr b="0" lang="en-NZ" sz="2400" spc="-1" strike="noStrike">
                <a:solidFill>
                  <a:srgbClr val="000000"/>
                </a:solidFill>
                <a:latin typeface="Arial"/>
                <a:ea typeface="Microsoft YaHei"/>
              </a:rPr>
              <a:t>Create UI components (audit viewer, bulk-indexing, document comments) for Navigator – JS and Java</a:t>
            </a:r>
            <a:endParaRPr b="0" lang="en-NZ" sz="2400" spc="-1" strike="noStrike">
              <a:solidFill>
                <a:srgbClr val="000000"/>
              </a:solidFill>
              <a:latin typeface="Arial"/>
            </a:endParaRPr>
          </a:p>
          <a:p>
            <a:pPr marL="432000" indent="-324000">
              <a:lnSpc>
                <a:spcPct val="100000"/>
              </a:lnSpc>
              <a:spcBef>
                <a:spcPts val="850"/>
              </a:spcBef>
              <a:buClr>
                <a:srgbClr val="000000"/>
              </a:buClr>
              <a:buSzPct val="45000"/>
              <a:buFont typeface="Wingdings" charset="2"/>
              <a:buChar char=""/>
            </a:pPr>
            <a:r>
              <a:rPr b="0" lang="en-NZ" sz="2400" spc="-1" strike="noStrike">
                <a:solidFill>
                  <a:srgbClr val="000000"/>
                </a:solidFill>
                <a:latin typeface="Arial"/>
                <a:ea typeface="Microsoft YaHei"/>
              </a:rPr>
              <a:t>Create Web UI to manage Reference Data – .net</a:t>
            </a:r>
            <a:endParaRPr b="0" lang="en-NZ" sz="2400" spc="-1" strike="noStrike">
              <a:solidFill>
                <a:srgbClr val="000000"/>
              </a:solidFill>
              <a:latin typeface="Arial"/>
            </a:endParaRPr>
          </a:p>
        </p:txBody>
      </p:sp>
      <p:sp>
        <p:nvSpPr>
          <p:cNvPr id="70" name="PlaceHolder 8"/>
          <p:cNvSpPr/>
          <p:nvPr/>
        </p:nvSpPr>
        <p:spPr>
          <a:xfrm>
            <a:off x="361800" y="37620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Phase 1- Stan’s tasks</a:t>
            </a:r>
            <a:endParaRPr b="0" lang="en-NZ" sz="3300" spc="-1" strike="noStrike">
              <a:solidFill>
                <a:srgbClr val="000000"/>
              </a:solidFill>
              <a:latin typeface="Arial"/>
            </a:endParaRPr>
          </a:p>
        </p:txBody>
      </p:sp>
      <p:sp>
        <p:nvSpPr>
          <p:cNvPr id="3" name="PlaceHolder 2"/>
          <p:cNvSpPr>
            <a:spLocks noGrp="1"/>
          </p:cNvSpPr>
          <p:nvPr>
            <p:ph type="sldNum" idx="8"/>
          </p:nvPr>
        </p:nvSpPr>
        <p:spPr/>
        <p:txBody>
          <a:bodyPr/>
          <a:p>
            <a:fld id="{5846F5BE-7702-407B-BAED-B4F405E20BAD}"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p:nvPr>
        </p:nvSpPr>
        <p:spPr>
          <a:xfrm>
            <a:off x="360000" y="1080000"/>
            <a:ext cx="9358200" cy="359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ea typeface="Microsoft YaHei"/>
              </a:rPr>
              <a:t>Migrate CMS documents and data using content federation services (</a:t>
            </a:r>
            <a:r>
              <a:rPr b="0" lang="en-NZ" sz="2000" spc="-1" strike="noStrike">
                <a:solidFill>
                  <a:srgbClr val="000000"/>
                </a:solidFill>
                <a:latin typeface="Arial"/>
              </a:rPr>
              <a:t>SL) </a:t>
            </a:r>
            <a:endParaRPr b="0" lang="en-NZ"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ea typeface="Microsoft YaHei"/>
              </a:rPr>
              <a:t>Replace FileNet Capture capture software with Datacap (</a:t>
            </a:r>
            <a:r>
              <a:rPr b="0" lang="en-NZ" sz="2000" spc="-1" strike="noStrike">
                <a:solidFill>
                  <a:srgbClr val="000000"/>
                </a:solidFill>
                <a:latin typeface="Arial"/>
              </a:rPr>
              <a:t>TP)</a:t>
            </a:r>
            <a:endParaRPr b="0" lang="en-NZ"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ea typeface="Microsoft YaHei"/>
              </a:rPr>
              <a:t>Configure document security (</a:t>
            </a:r>
            <a:r>
              <a:rPr b="0" lang="en-NZ" sz="2000" spc="-1" strike="noStrike">
                <a:solidFill>
                  <a:srgbClr val="000000"/>
                </a:solidFill>
                <a:latin typeface="Arial"/>
              </a:rPr>
              <a:t>DW)</a:t>
            </a:r>
            <a:endParaRPr b="0" lang="en-NZ" sz="20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000" spc="-1" strike="noStrike">
                <a:solidFill>
                  <a:srgbClr val="000000"/>
                </a:solidFill>
                <a:latin typeface="Arial"/>
                <a:ea typeface="Microsoft YaHei"/>
              </a:rPr>
              <a:t>Modify web services and custom UI components, create Case Manger UI components (</a:t>
            </a:r>
            <a:r>
              <a:rPr b="0" lang="en-NZ" sz="2000" spc="-1" strike="noStrike">
                <a:solidFill>
                  <a:srgbClr val="000000"/>
                </a:solidFill>
                <a:latin typeface="Arial"/>
              </a:rPr>
              <a:t>Stan).</a:t>
            </a:r>
            <a:endParaRPr b="0" lang="en-NZ" sz="2000" spc="-1" strike="noStrike">
              <a:solidFill>
                <a:srgbClr val="000000"/>
              </a:solidFill>
              <a:latin typeface="Arial"/>
            </a:endParaRPr>
          </a:p>
          <a:p>
            <a:pPr marL="432000" indent="0">
              <a:lnSpc>
                <a:spcPct val="100000"/>
              </a:lnSpc>
              <a:spcBef>
                <a:spcPts val="1417"/>
              </a:spcBef>
              <a:buNone/>
              <a:tabLst>
                <a:tab algn="l" pos="0"/>
              </a:tabLst>
            </a:pPr>
            <a:endParaRPr b="0" lang="en-NZ" sz="2000" spc="-1" strike="noStrike">
              <a:solidFill>
                <a:srgbClr val="000000"/>
              </a:solidFill>
              <a:latin typeface="Arial"/>
            </a:endParaRPr>
          </a:p>
        </p:txBody>
      </p:sp>
      <p:sp>
        <p:nvSpPr>
          <p:cNvPr id="72" name="PlaceHolder 9"/>
          <p:cNvSpPr/>
          <p:nvPr/>
        </p:nvSpPr>
        <p:spPr>
          <a:xfrm>
            <a:off x="362160" y="37656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Phase 2</a:t>
            </a:r>
            <a:endParaRPr b="0" lang="en-NZ" sz="3300" spc="-1" strike="noStrike">
              <a:solidFill>
                <a:srgbClr val="000000"/>
              </a:solidFill>
              <a:latin typeface="Arial"/>
            </a:endParaRPr>
          </a:p>
        </p:txBody>
      </p:sp>
      <p:sp>
        <p:nvSpPr>
          <p:cNvPr id="3" name="PlaceHolder 2"/>
          <p:cNvSpPr>
            <a:spLocks noGrp="1"/>
          </p:cNvSpPr>
          <p:nvPr>
            <p:ph type="sldNum" idx="8"/>
          </p:nvPr>
        </p:nvSpPr>
        <p:spPr/>
        <p:txBody>
          <a:bodyPr/>
          <a:p>
            <a:fld id="{0381D6F1-2AB5-4AFA-841D-90B8AFC9C369}"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p:nvPr>
        </p:nvSpPr>
        <p:spPr>
          <a:xfrm>
            <a:off x="360000" y="1080000"/>
            <a:ext cx="9358200" cy="35982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Make External Data Service more generic/configurable (Java)</a:t>
            </a:r>
            <a:endParaRPr b="0" lang="en-NZ"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Deliver custom ICM components to manage letters, emails and case notes (JS and Java)</a:t>
            </a:r>
            <a:endParaRPr b="0" lang="en-NZ" sz="24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n-NZ" sz="2400" spc="-1" strike="noStrike">
                <a:solidFill>
                  <a:srgbClr val="000000"/>
                </a:solidFill>
                <a:latin typeface="Arial"/>
              </a:rPr>
              <a:t>Build command line utility to help export/imprt lookup lists from       UAT -&gt; PRE-PROD -&gt; PROD (c#)</a:t>
            </a:r>
            <a:endParaRPr b="0" lang="en-NZ" sz="2400" spc="-1" strike="noStrike">
              <a:solidFill>
                <a:srgbClr val="000000"/>
              </a:solidFill>
              <a:latin typeface="Arial"/>
            </a:endParaRPr>
          </a:p>
        </p:txBody>
      </p:sp>
      <p:sp>
        <p:nvSpPr>
          <p:cNvPr id="74" name="PlaceHolder 10"/>
          <p:cNvSpPr/>
          <p:nvPr/>
        </p:nvSpPr>
        <p:spPr>
          <a:xfrm>
            <a:off x="362160" y="376560"/>
            <a:ext cx="9358200" cy="476280"/>
          </a:xfrm>
          <a:prstGeom prst="rect">
            <a:avLst/>
          </a:prstGeom>
          <a:noFill/>
          <a:ln w="0">
            <a:noFill/>
          </a:ln>
        </p:spPr>
        <p:style>
          <a:lnRef idx="0"/>
          <a:fillRef idx="0"/>
          <a:effectRef idx="0"/>
          <a:fontRef idx="minor"/>
        </p:style>
        <p:txBody>
          <a:bodyPr lIns="0" rIns="0" tIns="0" bIns="0" anchor="ctr">
            <a:noAutofit/>
          </a:bodyPr>
          <a:p>
            <a:pPr algn="ctr">
              <a:lnSpc>
                <a:spcPct val="100000"/>
              </a:lnSpc>
              <a:spcBef>
                <a:spcPts val="1191"/>
              </a:spcBef>
              <a:spcAft>
                <a:spcPts val="992"/>
              </a:spcAft>
              <a:tabLst>
                <a:tab algn="l" pos="0"/>
              </a:tabLst>
            </a:pPr>
            <a:r>
              <a:rPr b="1" lang="en-NZ" sz="3300" spc="-1" strike="noStrike">
                <a:solidFill>
                  <a:srgbClr val="000000"/>
                </a:solidFill>
                <a:latin typeface="Arial"/>
                <a:ea typeface="DejaVu Sans"/>
              </a:rPr>
              <a:t>Phase 2 - Stan’s tasks</a:t>
            </a:r>
            <a:endParaRPr b="0" lang="en-NZ" sz="3300" spc="-1" strike="noStrike">
              <a:solidFill>
                <a:srgbClr val="000000"/>
              </a:solidFill>
              <a:latin typeface="Arial"/>
            </a:endParaRPr>
          </a:p>
        </p:txBody>
      </p:sp>
      <p:sp>
        <p:nvSpPr>
          <p:cNvPr id="3" name="PlaceHolder 2"/>
          <p:cNvSpPr>
            <a:spLocks noGrp="1"/>
          </p:cNvSpPr>
          <p:nvPr>
            <p:ph type="sldNum" idx="8"/>
          </p:nvPr>
        </p:nvSpPr>
        <p:spPr/>
        <p:txBody>
          <a:bodyPr/>
          <a:p>
            <a:fld id="{A66607CD-7D14-4129-A0F3-D58232E2F8E4}"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776</TotalTime>
  <Application>LibreOffice/24.2.5.2$Windows_X86_64 LibreOffice_project/bffef4ea93e59bebbeaf7f431bb02b1a39ee8a59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2024-12-07T20:49:02Z</dcterms:created>
  <dc:creator/>
  <dc:description/>
  <dc:language>en-NZ</dc:language>
  <cp:lastModifiedBy/>
  <cp:lastPrinted>2024-12-10T14:01:31Z</cp:lastPrinted>
  <dcterms:modified xsi:type="dcterms:W3CDTF">2024-12-10T14:07:22Z</dcterms:modified>
  <cp:revision>58</cp:revision>
  <dc:subject/>
  <dc:title>Blue Curve</dc:title>
</cp:coreProperties>
</file>

<file path=docProps/custom.xml><?xml version="1.0" encoding="utf-8"?>
<Properties xmlns="http://schemas.openxmlformats.org/officeDocument/2006/custom-properties" xmlns:vt="http://schemas.openxmlformats.org/officeDocument/2006/docPropsVTypes"/>
</file>