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6" r:id="rId3"/>
    <p:sldId id="272" r:id="rId4"/>
    <p:sldId id="271" r:id="rId5"/>
    <p:sldId id="274" r:id="rId6"/>
    <p:sldId id="273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1D3BE-1505-9140-95F3-4D05F65BB4F1}" v="10" dt="2023-03-21T11:28:38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6"/>
    <p:restoredTop sz="96327"/>
  </p:normalViewPr>
  <p:slideViewPr>
    <p:cSldViewPr snapToGrid="0" snapToObjects="1">
      <p:cViewPr varScale="1">
        <p:scale>
          <a:sx n="180" d="100"/>
          <a:sy n="180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 Wintraecken" userId="2d817c8d-b932-4cb4-9ed5-ab705cb0bb92" providerId="ADAL" clId="{556B2011-F829-1248-A073-22C22C5E4A33}"/>
    <pc:docChg chg="custSel addSld delSld modSld sldOrd">
      <pc:chgData name="Stan Wintraecken" userId="2d817c8d-b932-4cb4-9ed5-ab705cb0bb92" providerId="ADAL" clId="{556B2011-F829-1248-A073-22C22C5E4A33}" dt="2022-05-24T20:23:02.872" v="1680" actId="1076"/>
      <pc:docMkLst>
        <pc:docMk/>
      </pc:docMkLst>
      <pc:sldChg chg="modSp add mod ord">
        <pc:chgData name="Stan Wintraecken" userId="2d817c8d-b932-4cb4-9ed5-ab705cb0bb92" providerId="ADAL" clId="{556B2011-F829-1248-A073-22C22C5E4A33}" dt="2022-05-24T19:53:32.888" v="1538" actId="20578"/>
        <pc:sldMkLst>
          <pc:docMk/>
          <pc:sldMk cId="4288766910" sldId="281"/>
        </pc:sldMkLst>
        <pc:spChg chg="mod">
          <ac:chgData name="Stan Wintraecken" userId="2d817c8d-b932-4cb4-9ed5-ab705cb0bb92" providerId="ADAL" clId="{556B2011-F829-1248-A073-22C22C5E4A33}" dt="2022-05-23T20:40:57.138" v="775" actId="20577"/>
          <ac:spMkLst>
            <pc:docMk/>
            <pc:sldMk cId="4288766910" sldId="281"/>
            <ac:spMk id="2" creationId="{C85E2652-0156-5448-8901-ACF0B494699B}"/>
          </ac:spMkLst>
        </pc:spChg>
      </pc:sldChg>
      <pc:sldChg chg="addSp delSp modSp add mod ord delAnim modAnim">
        <pc:chgData name="Stan Wintraecken" userId="2d817c8d-b932-4cb4-9ed5-ab705cb0bb92" providerId="ADAL" clId="{556B2011-F829-1248-A073-22C22C5E4A33}" dt="2022-05-24T20:08:43.658" v="1657" actId="1076"/>
        <pc:sldMkLst>
          <pc:docMk/>
          <pc:sldMk cId="1187850434" sldId="282"/>
        </pc:sldMkLst>
        <pc:spChg chg="mod">
          <ac:chgData name="Stan Wintraecken" userId="2d817c8d-b932-4cb4-9ed5-ab705cb0bb92" providerId="ADAL" clId="{556B2011-F829-1248-A073-22C22C5E4A33}" dt="2022-05-23T20:28:11.647" v="43" actId="20577"/>
          <ac:spMkLst>
            <pc:docMk/>
            <pc:sldMk cId="1187850434" sldId="282"/>
            <ac:spMk id="2" creationId="{FA390664-50CD-074C-8DF1-4121ABBCC086}"/>
          </ac:spMkLst>
        </pc:spChg>
        <pc:spChg chg="add del mod">
          <ac:chgData name="Stan Wintraecken" userId="2d817c8d-b932-4cb4-9ed5-ab705cb0bb92" providerId="ADAL" clId="{556B2011-F829-1248-A073-22C22C5E4A33}" dt="2022-05-24T20:00:19.588" v="1635" actId="478"/>
          <ac:spMkLst>
            <pc:docMk/>
            <pc:sldMk cId="1187850434" sldId="282"/>
            <ac:spMk id="5" creationId="{5D4EC8FD-4377-3C14-02D3-D299AA7FDAAF}"/>
          </ac:spMkLst>
        </pc:spChg>
        <pc:spChg chg="mod">
          <ac:chgData name="Stan Wintraecken" userId="2d817c8d-b932-4cb4-9ed5-ab705cb0bb92" providerId="ADAL" clId="{556B2011-F829-1248-A073-22C22C5E4A33}" dt="2022-05-23T20:36:57.840" v="724" actId="20577"/>
          <ac:spMkLst>
            <pc:docMk/>
            <pc:sldMk cId="1187850434" sldId="282"/>
            <ac:spMk id="14" creationId="{C87F76C7-8C88-CE43-8ECB-72D736433180}"/>
          </ac:spMkLst>
        </pc:spChg>
        <pc:graphicFrameChg chg="add del mod modGraphic">
          <ac:chgData name="Stan Wintraecken" userId="2d817c8d-b932-4cb4-9ed5-ab705cb0bb92" providerId="ADAL" clId="{556B2011-F829-1248-A073-22C22C5E4A33}" dt="2022-05-24T19:53:44.518" v="1539" actId="478"/>
          <ac:graphicFrameMkLst>
            <pc:docMk/>
            <pc:sldMk cId="1187850434" sldId="282"/>
            <ac:graphicFrameMk id="3" creationId="{36686C04-6936-292A-5B81-3166C4A3DB91}"/>
          </ac:graphicFrameMkLst>
        </pc:graphicFrameChg>
        <pc:graphicFrameChg chg="add mod modGraphic">
          <ac:chgData name="Stan Wintraecken" userId="2d817c8d-b932-4cb4-9ed5-ab705cb0bb92" providerId="ADAL" clId="{556B2011-F829-1248-A073-22C22C5E4A33}" dt="2022-05-24T20:08:43.658" v="1657" actId="1076"/>
          <ac:graphicFrameMkLst>
            <pc:docMk/>
            <pc:sldMk cId="1187850434" sldId="282"/>
            <ac:graphicFrameMk id="6" creationId="{95A4905B-05A4-343A-4165-BF8144C8BE90}"/>
          </ac:graphicFrameMkLst>
        </pc:graphicFrameChg>
        <pc:picChg chg="del">
          <ac:chgData name="Stan Wintraecken" userId="2d817c8d-b932-4cb4-9ed5-ab705cb0bb92" providerId="ADAL" clId="{556B2011-F829-1248-A073-22C22C5E4A33}" dt="2022-05-23T20:29:27.271" v="244" actId="478"/>
          <ac:picMkLst>
            <pc:docMk/>
            <pc:sldMk cId="1187850434" sldId="282"/>
            <ac:picMk id="17" creationId="{00000000-0000-0000-0000-000000000000}"/>
          </ac:picMkLst>
        </pc:picChg>
        <pc:picChg chg="del">
          <ac:chgData name="Stan Wintraecken" userId="2d817c8d-b932-4cb4-9ed5-ab705cb0bb92" providerId="ADAL" clId="{556B2011-F829-1248-A073-22C22C5E4A33}" dt="2022-05-23T20:29:27.271" v="244" actId="478"/>
          <ac:picMkLst>
            <pc:docMk/>
            <pc:sldMk cId="1187850434" sldId="282"/>
            <ac:picMk id="18" creationId="{00000000-0000-0000-0000-000000000000}"/>
          </ac:picMkLst>
        </pc:picChg>
        <pc:picChg chg="del">
          <ac:chgData name="Stan Wintraecken" userId="2d817c8d-b932-4cb4-9ed5-ab705cb0bb92" providerId="ADAL" clId="{556B2011-F829-1248-A073-22C22C5E4A33}" dt="2022-05-23T20:29:25.409" v="243" actId="478"/>
          <ac:picMkLst>
            <pc:docMk/>
            <pc:sldMk cId="1187850434" sldId="282"/>
            <ac:picMk id="19" creationId="{00000000-0000-0000-0000-000000000000}"/>
          </ac:picMkLst>
        </pc:picChg>
        <pc:picChg chg="del">
          <ac:chgData name="Stan Wintraecken" userId="2d817c8d-b932-4cb4-9ed5-ab705cb0bb92" providerId="ADAL" clId="{556B2011-F829-1248-A073-22C22C5E4A33}" dt="2022-05-23T20:29:25.409" v="243" actId="478"/>
          <ac:picMkLst>
            <pc:docMk/>
            <pc:sldMk cId="1187850434" sldId="282"/>
            <ac:picMk id="20" creationId="{00000000-0000-0000-0000-000000000000}"/>
          </ac:picMkLst>
        </pc:picChg>
      </pc:sldChg>
      <pc:sldChg chg="add">
        <pc:chgData name="Stan Wintraecken" userId="2d817c8d-b932-4cb4-9ed5-ab705cb0bb92" providerId="ADAL" clId="{556B2011-F829-1248-A073-22C22C5E4A33}" dt="2022-05-23T20:40:43.449" v="742" actId="2890"/>
        <pc:sldMkLst>
          <pc:docMk/>
          <pc:sldMk cId="89818142" sldId="283"/>
        </pc:sldMkLst>
      </pc:sldChg>
      <pc:sldChg chg="new del">
        <pc:chgData name="Stan Wintraecken" userId="2d817c8d-b932-4cb4-9ed5-ab705cb0bb92" providerId="ADAL" clId="{556B2011-F829-1248-A073-22C22C5E4A33}" dt="2022-05-23T20:41:08.049" v="777" actId="2696"/>
        <pc:sldMkLst>
          <pc:docMk/>
          <pc:sldMk cId="2751463077" sldId="284"/>
        </pc:sldMkLst>
      </pc:sldChg>
      <pc:sldChg chg="addSp delSp modSp add mod ord delAnim modAnim">
        <pc:chgData name="Stan Wintraecken" userId="2d817c8d-b932-4cb4-9ed5-ab705cb0bb92" providerId="ADAL" clId="{556B2011-F829-1248-A073-22C22C5E4A33}" dt="2022-05-24T19:53:32.888" v="1538" actId="20578"/>
        <pc:sldMkLst>
          <pc:docMk/>
          <pc:sldMk cId="3436254328" sldId="284"/>
        </pc:sldMkLst>
        <pc:spChg chg="mod">
          <ac:chgData name="Stan Wintraecken" userId="2d817c8d-b932-4cb4-9ed5-ab705cb0bb92" providerId="ADAL" clId="{556B2011-F829-1248-A073-22C22C5E4A33}" dt="2022-05-24T05:45:41.016" v="830" actId="20577"/>
          <ac:spMkLst>
            <pc:docMk/>
            <pc:sldMk cId="3436254328" sldId="284"/>
            <ac:spMk id="2" creationId="{FA390664-50CD-074C-8DF1-4121ABBCC086}"/>
          </ac:spMkLst>
        </pc:spChg>
        <pc:spChg chg="mod">
          <ac:chgData name="Stan Wintraecken" userId="2d817c8d-b932-4cb4-9ed5-ab705cb0bb92" providerId="ADAL" clId="{556B2011-F829-1248-A073-22C22C5E4A33}" dt="2022-05-24T19:53:21.970" v="1537" actId="27636"/>
          <ac:spMkLst>
            <pc:docMk/>
            <pc:sldMk cId="3436254328" sldId="284"/>
            <ac:spMk id="14" creationId="{C87F76C7-8C88-CE43-8ECB-72D736433180}"/>
          </ac:spMkLst>
        </pc:spChg>
        <pc:graphicFrameChg chg="del">
          <ac:chgData name="Stan Wintraecken" userId="2d817c8d-b932-4cb4-9ed5-ab705cb0bb92" providerId="ADAL" clId="{556B2011-F829-1248-A073-22C22C5E4A33}" dt="2022-05-24T05:55:42.360" v="831" actId="478"/>
          <ac:graphicFrameMkLst>
            <pc:docMk/>
            <pc:sldMk cId="3436254328" sldId="284"/>
            <ac:graphicFrameMk id="3" creationId="{36686C04-6936-292A-5B81-3166C4A3DB91}"/>
          </ac:graphicFrameMkLst>
        </pc:graphicFrameChg>
        <pc:picChg chg="add mod">
          <ac:chgData name="Stan Wintraecken" userId="2d817c8d-b932-4cb4-9ed5-ab705cb0bb92" providerId="ADAL" clId="{556B2011-F829-1248-A073-22C22C5E4A33}" dt="2022-05-24T05:55:53.240" v="834" actId="1076"/>
          <ac:picMkLst>
            <pc:docMk/>
            <pc:sldMk cId="3436254328" sldId="284"/>
            <ac:picMk id="1026" creationId="{6B6D14A2-A1C0-9E90-114D-118265DCD573}"/>
          </ac:picMkLst>
        </pc:picChg>
      </pc:sldChg>
      <pc:sldChg chg="addSp delSp modSp add mod modAnim">
        <pc:chgData name="Stan Wintraecken" userId="2d817c8d-b932-4cb4-9ed5-ab705cb0bb92" providerId="ADAL" clId="{556B2011-F829-1248-A073-22C22C5E4A33}" dt="2022-05-24T20:21:33.102" v="1666" actId="404"/>
        <pc:sldMkLst>
          <pc:docMk/>
          <pc:sldMk cId="1681683667" sldId="285"/>
        </pc:sldMkLst>
        <pc:graphicFrameChg chg="add mod modGraphic">
          <ac:chgData name="Stan Wintraecken" userId="2d817c8d-b932-4cb4-9ed5-ab705cb0bb92" providerId="ADAL" clId="{556B2011-F829-1248-A073-22C22C5E4A33}" dt="2022-05-24T20:21:33.102" v="1666" actId="404"/>
          <ac:graphicFrameMkLst>
            <pc:docMk/>
            <pc:sldMk cId="1681683667" sldId="285"/>
            <ac:graphicFrameMk id="3" creationId="{A40224A3-5A79-2E99-FEC8-7DE8162BDA09}"/>
          </ac:graphicFrameMkLst>
        </pc:graphicFrameChg>
        <pc:graphicFrameChg chg="add del mod">
          <ac:chgData name="Stan Wintraecken" userId="2d817c8d-b932-4cb4-9ed5-ab705cb0bb92" providerId="ADAL" clId="{556B2011-F829-1248-A073-22C22C5E4A33}" dt="2022-05-24T20:00:57.367" v="1639"/>
          <ac:graphicFrameMkLst>
            <pc:docMk/>
            <pc:sldMk cId="1681683667" sldId="285"/>
            <ac:graphicFrameMk id="4" creationId="{E17B6350-11EC-7A9B-A947-6638114D4E4D}"/>
          </ac:graphicFrameMkLst>
        </pc:graphicFrameChg>
      </pc:sldChg>
      <pc:sldChg chg="addSp delSp modSp add mod">
        <pc:chgData name="Stan Wintraecken" userId="2d817c8d-b932-4cb4-9ed5-ab705cb0bb92" providerId="ADAL" clId="{556B2011-F829-1248-A073-22C22C5E4A33}" dt="2022-05-24T20:23:02.872" v="1680" actId="1076"/>
        <pc:sldMkLst>
          <pc:docMk/>
          <pc:sldMk cId="768871278" sldId="286"/>
        </pc:sldMkLst>
        <pc:graphicFrameChg chg="add del mod modGraphic">
          <ac:chgData name="Stan Wintraecken" userId="2d817c8d-b932-4cb4-9ed5-ab705cb0bb92" providerId="ADAL" clId="{556B2011-F829-1248-A073-22C22C5E4A33}" dt="2022-05-24T20:22:42.930" v="1674" actId="478"/>
          <ac:graphicFrameMkLst>
            <pc:docMk/>
            <pc:sldMk cId="768871278" sldId="286"/>
            <ac:graphicFrameMk id="3" creationId="{02CCEB0F-A850-3271-6B99-613343395BBB}"/>
          </ac:graphicFrameMkLst>
        </pc:graphicFrameChg>
        <pc:graphicFrameChg chg="add mod modGraphic">
          <ac:chgData name="Stan Wintraecken" userId="2d817c8d-b932-4cb4-9ed5-ab705cb0bb92" providerId="ADAL" clId="{556B2011-F829-1248-A073-22C22C5E4A33}" dt="2022-05-24T20:23:02.872" v="1680" actId="1076"/>
          <ac:graphicFrameMkLst>
            <pc:docMk/>
            <pc:sldMk cId="768871278" sldId="286"/>
            <ac:graphicFrameMk id="4" creationId="{360A9F22-4A67-AB27-7175-C77507D684F8}"/>
          </ac:graphicFrameMkLst>
        </pc:graphicFrameChg>
      </pc:sldChg>
    </pc:docChg>
  </pc:docChgLst>
  <pc:docChgLst>
    <pc:chgData name="Stan Wintraecken" userId="2d817c8d-b932-4cb4-9ed5-ab705cb0bb92" providerId="ADAL" clId="{824322F3-8F94-9548-9316-C847D4E4A7D9}"/>
    <pc:docChg chg="custSel addSld modSld modMainMaster">
      <pc:chgData name="Stan Wintraecken" userId="2d817c8d-b932-4cb4-9ed5-ab705cb0bb92" providerId="ADAL" clId="{824322F3-8F94-9548-9316-C847D4E4A7D9}" dt="2022-04-04T22:29:04.410" v="804" actId="20577"/>
      <pc:docMkLst>
        <pc:docMk/>
      </pc:docMkLst>
      <pc:sldChg chg="modSp mod">
        <pc:chgData name="Stan Wintraecken" userId="2d817c8d-b932-4cb4-9ed5-ab705cb0bb92" providerId="ADAL" clId="{824322F3-8F94-9548-9316-C847D4E4A7D9}" dt="2022-03-28T19:22:38.274" v="532"/>
        <pc:sldMkLst>
          <pc:docMk/>
          <pc:sldMk cId="613737860" sldId="256"/>
        </pc:sldMkLst>
        <pc:spChg chg="mod">
          <ac:chgData name="Stan Wintraecken" userId="2d817c8d-b932-4cb4-9ed5-ab705cb0bb92" providerId="ADAL" clId="{824322F3-8F94-9548-9316-C847D4E4A7D9}" dt="2022-03-28T19:22:38.274" v="532"/>
          <ac:spMkLst>
            <pc:docMk/>
            <pc:sldMk cId="613737860" sldId="256"/>
            <ac:spMk id="2" creationId="{033B21B8-375F-B446-AD34-5C747293BDAB}"/>
          </ac:spMkLst>
        </pc:spChg>
        <pc:spChg chg="mod">
          <ac:chgData name="Stan Wintraecken" userId="2d817c8d-b932-4cb4-9ed5-ab705cb0bb92" providerId="ADAL" clId="{824322F3-8F94-9548-9316-C847D4E4A7D9}" dt="2022-03-28T19:22:38.274" v="532"/>
          <ac:spMkLst>
            <pc:docMk/>
            <pc:sldMk cId="613737860" sldId="256"/>
            <ac:spMk id="3" creationId="{6FE30937-F251-3145-A604-1D7235496838}"/>
          </ac:spMkLst>
        </pc:spChg>
      </pc:sldChg>
      <pc:sldChg chg="modSp setBg modAnim">
        <pc:chgData name="Stan Wintraecken" userId="2d817c8d-b932-4cb4-9ed5-ab705cb0bb92" providerId="ADAL" clId="{824322F3-8F94-9548-9316-C847D4E4A7D9}" dt="2022-03-28T19:34:24.150" v="621" actId="20577"/>
        <pc:sldMkLst>
          <pc:docMk/>
          <pc:sldMk cId="1658207558" sldId="259"/>
        </pc:sldMkLst>
        <pc:spChg chg="mod">
          <ac:chgData name="Stan Wintraecken" userId="2d817c8d-b932-4cb4-9ed5-ab705cb0bb92" providerId="ADAL" clId="{824322F3-8F94-9548-9316-C847D4E4A7D9}" dt="2022-03-28T19:34:11.488" v="602" actId="20577"/>
          <ac:spMkLst>
            <pc:docMk/>
            <pc:sldMk cId="1658207558" sldId="259"/>
            <ac:spMk id="14" creationId="{C87F76C7-8C88-CE43-8ECB-72D736433180}"/>
          </ac:spMkLst>
        </pc:spChg>
      </pc:sldChg>
      <pc:sldChg chg="modSp mod">
        <pc:chgData name="Stan Wintraecken" userId="2d817c8d-b932-4cb4-9ed5-ab705cb0bb92" providerId="ADAL" clId="{824322F3-8F94-9548-9316-C847D4E4A7D9}" dt="2022-03-28T19:22:38.274" v="532"/>
        <pc:sldMkLst>
          <pc:docMk/>
          <pc:sldMk cId="3494888774" sldId="260"/>
        </pc:sldMkLst>
        <pc:spChg chg="mod">
          <ac:chgData name="Stan Wintraecken" userId="2d817c8d-b932-4cb4-9ed5-ab705cb0bb92" providerId="ADAL" clId="{824322F3-8F94-9548-9316-C847D4E4A7D9}" dt="2022-03-28T19:22:38.274" v="532"/>
          <ac:spMkLst>
            <pc:docMk/>
            <pc:sldMk cId="3494888774" sldId="260"/>
            <ac:spMk id="2" creationId="{C1DC669F-C51A-CA48-A293-5728B0C78958}"/>
          </ac:spMkLst>
        </pc:spChg>
        <pc:spChg chg="mod">
          <ac:chgData name="Stan Wintraecken" userId="2d817c8d-b932-4cb4-9ed5-ab705cb0bb92" providerId="ADAL" clId="{824322F3-8F94-9548-9316-C847D4E4A7D9}" dt="2022-03-28T19:22:38.274" v="532"/>
          <ac:spMkLst>
            <pc:docMk/>
            <pc:sldMk cId="3494888774" sldId="260"/>
            <ac:spMk id="3" creationId="{6394817D-7D6D-044F-9A5D-F104B402DF41}"/>
          </ac:spMkLst>
        </pc:spChg>
      </pc:sldChg>
      <pc:sldChg chg="modSp mod">
        <pc:chgData name="Stan Wintraecken" userId="2d817c8d-b932-4cb4-9ed5-ab705cb0bb92" providerId="ADAL" clId="{824322F3-8F94-9548-9316-C847D4E4A7D9}" dt="2022-03-28T19:24:26.513" v="534" actId="403"/>
        <pc:sldMkLst>
          <pc:docMk/>
          <pc:sldMk cId="228533752" sldId="261"/>
        </pc:sldMkLst>
        <pc:spChg chg="mod">
          <ac:chgData name="Stan Wintraecken" userId="2d817c8d-b932-4cb4-9ed5-ab705cb0bb92" providerId="ADAL" clId="{824322F3-8F94-9548-9316-C847D4E4A7D9}" dt="2022-03-28T19:24:26.513" v="534" actId="403"/>
          <ac:spMkLst>
            <pc:docMk/>
            <pc:sldMk cId="228533752" sldId="261"/>
            <ac:spMk id="5" creationId="{4DD1A338-28F2-EB47-A2D0-73BF7FBD1994}"/>
          </ac:spMkLst>
        </pc:spChg>
      </pc:sldChg>
      <pc:sldChg chg="modSp">
        <pc:chgData name="Stan Wintraecken" userId="2d817c8d-b932-4cb4-9ed5-ab705cb0bb92" providerId="ADAL" clId="{824322F3-8F94-9548-9316-C847D4E4A7D9}" dt="2022-03-28T19:24:21.730" v="533" actId="403"/>
        <pc:sldMkLst>
          <pc:docMk/>
          <pc:sldMk cId="1176513240" sldId="262"/>
        </pc:sldMkLst>
        <pc:spChg chg="mod">
          <ac:chgData name="Stan Wintraecken" userId="2d817c8d-b932-4cb4-9ed5-ab705cb0bb92" providerId="ADAL" clId="{824322F3-8F94-9548-9316-C847D4E4A7D9}" dt="2022-03-28T19:24:21.730" v="533" actId="403"/>
          <ac:spMkLst>
            <pc:docMk/>
            <pc:sldMk cId="1176513240" sldId="262"/>
            <ac:spMk id="14" creationId="{C87F76C7-8C88-CE43-8ECB-72D736433180}"/>
          </ac:spMkLst>
        </pc:spChg>
      </pc:sldChg>
      <pc:sldChg chg="modSp">
        <pc:chgData name="Stan Wintraecken" userId="2d817c8d-b932-4cb4-9ed5-ab705cb0bb92" providerId="ADAL" clId="{824322F3-8F94-9548-9316-C847D4E4A7D9}" dt="2022-03-28T19:22:38.274" v="532"/>
        <pc:sldMkLst>
          <pc:docMk/>
          <pc:sldMk cId="1048916910" sldId="263"/>
        </pc:sldMkLst>
        <pc:spChg chg="mod">
          <ac:chgData name="Stan Wintraecken" userId="2d817c8d-b932-4cb4-9ed5-ab705cb0bb92" providerId="ADAL" clId="{824322F3-8F94-9548-9316-C847D4E4A7D9}" dt="2022-03-28T19:22:38.274" v="532"/>
          <ac:spMkLst>
            <pc:docMk/>
            <pc:sldMk cId="1048916910" sldId="263"/>
            <ac:spMk id="2" creationId="{C1DC669F-C51A-CA48-A293-5728B0C78958}"/>
          </ac:spMkLst>
        </pc:spChg>
        <pc:spChg chg="mod">
          <ac:chgData name="Stan Wintraecken" userId="2d817c8d-b932-4cb4-9ed5-ab705cb0bb92" providerId="ADAL" clId="{824322F3-8F94-9548-9316-C847D4E4A7D9}" dt="2022-03-28T19:22:38.274" v="532"/>
          <ac:spMkLst>
            <pc:docMk/>
            <pc:sldMk cId="1048916910" sldId="263"/>
            <ac:spMk id="3" creationId="{6394817D-7D6D-044F-9A5D-F104B402DF41}"/>
          </ac:spMkLst>
        </pc:spChg>
      </pc:sldChg>
      <pc:sldChg chg="modSp mod">
        <pc:chgData name="Stan Wintraecken" userId="2d817c8d-b932-4cb4-9ed5-ab705cb0bb92" providerId="ADAL" clId="{824322F3-8F94-9548-9316-C847D4E4A7D9}" dt="2022-03-28T19:22:38.274" v="532"/>
        <pc:sldMkLst>
          <pc:docMk/>
          <pc:sldMk cId="4227996983" sldId="264"/>
        </pc:sldMkLst>
        <pc:spChg chg="mod">
          <ac:chgData name="Stan Wintraecken" userId="2d817c8d-b932-4cb4-9ed5-ab705cb0bb92" providerId="ADAL" clId="{824322F3-8F94-9548-9316-C847D4E4A7D9}" dt="2022-03-28T19:22:38.274" v="532"/>
          <ac:spMkLst>
            <pc:docMk/>
            <pc:sldMk cId="4227996983" sldId="264"/>
            <ac:spMk id="2" creationId="{2EE01E03-2319-AA42-B455-833E4C3FC4C9}"/>
          </ac:spMkLst>
        </pc:spChg>
        <pc:spChg chg="mod">
          <ac:chgData name="Stan Wintraecken" userId="2d817c8d-b932-4cb4-9ed5-ab705cb0bb92" providerId="ADAL" clId="{824322F3-8F94-9548-9316-C847D4E4A7D9}" dt="2022-03-28T19:12:39.176" v="356" actId="14100"/>
          <ac:spMkLst>
            <pc:docMk/>
            <pc:sldMk cId="4227996983" sldId="264"/>
            <ac:spMk id="3" creationId="{C747F185-8C4D-1C4B-84B4-E9BEBA57577C}"/>
          </ac:spMkLst>
        </pc:spChg>
      </pc:sldChg>
      <pc:sldChg chg="modSp mod modAnim">
        <pc:chgData name="Stan Wintraecken" userId="2d817c8d-b932-4cb4-9ed5-ab705cb0bb92" providerId="ADAL" clId="{824322F3-8F94-9548-9316-C847D4E4A7D9}" dt="2022-03-28T19:25:30.283" v="539"/>
        <pc:sldMkLst>
          <pc:docMk/>
          <pc:sldMk cId="3021499955" sldId="265"/>
        </pc:sldMkLst>
        <pc:spChg chg="mod">
          <ac:chgData name="Stan Wintraecken" userId="2d817c8d-b932-4cb4-9ed5-ab705cb0bb92" providerId="ADAL" clId="{824322F3-8F94-9548-9316-C847D4E4A7D9}" dt="2022-03-28T19:24:36.327" v="536" actId="14100"/>
          <ac:spMkLst>
            <pc:docMk/>
            <pc:sldMk cId="3021499955" sldId="265"/>
            <ac:spMk id="14" creationId="{C87F76C7-8C88-CE43-8ECB-72D736433180}"/>
          </ac:spMkLst>
        </pc:spChg>
      </pc:sldChg>
      <pc:sldChg chg="modSp">
        <pc:chgData name="Stan Wintraecken" userId="2d817c8d-b932-4cb4-9ed5-ab705cb0bb92" providerId="ADAL" clId="{824322F3-8F94-9548-9316-C847D4E4A7D9}" dt="2022-03-28T19:22:38.274" v="532"/>
        <pc:sldMkLst>
          <pc:docMk/>
          <pc:sldMk cId="1636152208" sldId="266"/>
        </pc:sldMkLst>
        <pc:spChg chg="mod">
          <ac:chgData name="Stan Wintraecken" userId="2d817c8d-b932-4cb4-9ed5-ab705cb0bb92" providerId="ADAL" clId="{824322F3-8F94-9548-9316-C847D4E4A7D9}" dt="2022-03-28T19:22:38.274" v="532"/>
          <ac:spMkLst>
            <pc:docMk/>
            <pc:sldMk cId="1636152208" sldId="266"/>
            <ac:spMk id="2" creationId="{94420CFE-6D27-1242-A195-5A3D5D68D5FD}"/>
          </ac:spMkLst>
        </pc:spChg>
        <pc:spChg chg="mod">
          <ac:chgData name="Stan Wintraecken" userId="2d817c8d-b932-4cb4-9ed5-ab705cb0bb92" providerId="ADAL" clId="{824322F3-8F94-9548-9316-C847D4E4A7D9}" dt="2022-03-28T19:22:38.274" v="532"/>
          <ac:spMkLst>
            <pc:docMk/>
            <pc:sldMk cId="1636152208" sldId="266"/>
            <ac:spMk id="3" creationId="{343F8E4B-17B0-CE4A-A64E-86A9B54BE898}"/>
          </ac:spMkLst>
        </pc:spChg>
      </pc:sldChg>
      <pc:sldChg chg="modSp new mod">
        <pc:chgData name="Stan Wintraecken" userId="2d817c8d-b932-4cb4-9ed5-ab705cb0bb92" providerId="ADAL" clId="{824322F3-8F94-9548-9316-C847D4E4A7D9}" dt="2022-04-04T22:29:04.410" v="804" actId="20577"/>
        <pc:sldMkLst>
          <pc:docMk/>
          <pc:sldMk cId="125668785" sldId="268"/>
        </pc:sldMkLst>
        <pc:spChg chg="mod">
          <ac:chgData name="Stan Wintraecken" userId="2d817c8d-b932-4cb4-9ed5-ab705cb0bb92" providerId="ADAL" clId="{824322F3-8F94-9548-9316-C847D4E4A7D9}" dt="2022-04-04T22:28:08.397" v="642" actId="20577"/>
          <ac:spMkLst>
            <pc:docMk/>
            <pc:sldMk cId="125668785" sldId="268"/>
            <ac:spMk id="2" creationId="{C85E2652-0156-5448-8901-ACF0B494699B}"/>
          </ac:spMkLst>
        </pc:spChg>
        <pc:spChg chg="mod">
          <ac:chgData name="Stan Wintraecken" userId="2d817c8d-b932-4cb4-9ed5-ab705cb0bb92" providerId="ADAL" clId="{824322F3-8F94-9548-9316-C847D4E4A7D9}" dt="2022-04-04T22:29:04.410" v="804" actId="20577"/>
          <ac:spMkLst>
            <pc:docMk/>
            <pc:sldMk cId="125668785" sldId="268"/>
            <ac:spMk id="3" creationId="{161A170E-E0AF-074C-BFBA-5BE68DF5CB1E}"/>
          </ac:spMkLst>
        </pc:spChg>
      </pc:sldChg>
      <pc:sldMasterChg chg="setBg modSldLayout">
        <pc:chgData name="Stan Wintraecken" userId="2d817c8d-b932-4cb4-9ed5-ab705cb0bb92" providerId="ADAL" clId="{824322F3-8F94-9548-9316-C847D4E4A7D9}" dt="2022-03-28T19:14:28.830" v="368"/>
        <pc:sldMasterMkLst>
          <pc:docMk/>
          <pc:sldMasterMk cId="0" sldId="2147483696"/>
        </pc:sldMasterMkLst>
        <pc:sldLayoutChg chg="setBg">
          <pc:chgData name="Stan Wintraecken" userId="2d817c8d-b932-4cb4-9ed5-ab705cb0bb92" providerId="ADAL" clId="{824322F3-8F94-9548-9316-C847D4E4A7D9}" dt="2022-03-28T19:14:28.830" v="368"/>
          <pc:sldLayoutMkLst>
            <pc:docMk/>
            <pc:sldMasterMk cId="0" sldId="2147483696"/>
            <pc:sldLayoutMk cId="0" sldId="2147483697"/>
          </pc:sldLayoutMkLst>
        </pc:sldLayoutChg>
        <pc:sldLayoutChg chg="setBg">
          <pc:chgData name="Stan Wintraecken" userId="2d817c8d-b932-4cb4-9ed5-ab705cb0bb92" providerId="ADAL" clId="{824322F3-8F94-9548-9316-C847D4E4A7D9}" dt="2022-03-28T19:14:28.830" v="368"/>
          <pc:sldLayoutMkLst>
            <pc:docMk/>
            <pc:sldMasterMk cId="0" sldId="2147483696"/>
            <pc:sldLayoutMk cId="0" sldId="2147483699"/>
          </pc:sldLayoutMkLst>
        </pc:sldLayoutChg>
      </pc:sldMasterChg>
    </pc:docChg>
  </pc:docChgLst>
  <pc:docChgLst>
    <pc:chgData name="Stan Wintraecken" userId="2d817c8d-b932-4cb4-9ed5-ab705cb0bb92" providerId="ADAL" clId="{A2F8098F-C209-354E-8B36-E091AF8C216B}"/>
    <pc:docChg chg="custSel addSld delSld modSld sldOrd">
      <pc:chgData name="Stan Wintraecken" userId="2d817c8d-b932-4cb4-9ed5-ab705cb0bb92" providerId="ADAL" clId="{A2F8098F-C209-354E-8B36-E091AF8C216B}" dt="2022-11-28T21:33:04.843" v="2339" actId="20577"/>
      <pc:docMkLst>
        <pc:docMk/>
      </pc:docMkLst>
      <pc:sldChg chg="modSp mod">
        <pc:chgData name="Stan Wintraecken" userId="2d817c8d-b932-4cb4-9ed5-ab705cb0bb92" providerId="ADAL" clId="{A2F8098F-C209-354E-8B36-E091AF8C216B}" dt="2022-11-21T21:38:55.333" v="150" actId="20577"/>
        <pc:sldMkLst>
          <pc:docMk/>
          <pc:sldMk cId="613737860" sldId="256"/>
        </pc:sldMkLst>
        <pc:spChg chg="mod">
          <ac:chgData name="Stan Wintraecken" userId="2d817c8d-b932-4cb4-9ed5-ab705cb0bb92" providerId="ADAL" clId="{A2F8098F-C209-354E-8B36-E091AF8C216B}" dt="2022-11-21T21:38:49.394" v="137" actId="20577"/>
          <ac:spMkLst>
            <pc:docMk/>
            <pc:sldMk cId="613737860" sldId="256"/>
            <ac:spMk id="2" creationId="{033B21B8-375F-B446-AD34-5C747293BDAB}"/>
          </ac:spMkLst>
        </pc:spChg>
        <pc:spChg chg="mod">
          <ac:chgData name="Stan Wintraecken" userId="2d817c8d-b932-4cb4-9ed5-ab705cb0bb92" providerId="ADAL" clId="{A2F8098F-C209-354E-8B36-E091AF8C216B}" dt="2022-11-21T21:38:55.333" v="150" actId="20577"/>
          <ac:spMkLst>
            <pc:docMk/>
            <pc:sldMk cId="613737860" sldId="256"/>
            <ac:spMk id="3" creationId="{6FE30937-F251-3145-A604-1D7235496838}"/>
          </ac:spMkLst>
        </pc:spChg>
      </pc:sldChg>
      <pc:sldChg chg="addSp delSp modSp add del mod delAnim modAnim modShow">
        <pc:chgData name="Stan Wintraecken" userId="2d817c8d-b932-4cb4-9ed5-ab705cb0bb92" providerId="ADAL" clId="{A2F8098F-C209-354E-8B36-E091AF8C216B}" dt="2022-11-28T21:32:08.413" v="2289" actId="729"/>
        <pc:sldMkLst>
          <pc:docMk/>
          <pc:sldMk cId="1658207558" sldId="259"/>
        </pc:sldMkLst>
        <pc:spChg chg="mod">
          <ac:chgData name="Stan Wintraecken" userId="2d817c8d-b932-4cb4-9ed5-ab705cb0bb92" providerId="ADAL" clId="{A2F8098F-C209-354E-8B36-E091AF8C216B}" dt="2022-11-21T22:26:19.450" v="1474" actId="20577"/>
          <ac:spMkLst>
            <pc:docMk/>
            <pc:sldMk cId="1658207558" sldId="259"/>
            <ac:spMk id="2" creationId="{FA390664-50CD-074C-8DF1-4121ABBCC086}"/>
          </ac:spMkLst>
        </pc:spChg>
        <pc:spChg chg="mod">
          <ac:chgData name="Stan Wintraecken" userId="2d817c8d-b932-4cb4-9ed5-ab705cb0bb92" providerId="ADAL" clId="{A2F8098F-C209-354E-8B36-E091AF8C216B}" dt="2022-11-22T10:50:29.770" v="2261" actId="20577"/>
          <ac:spMkLst>
            <pc:docMk/>
            <pc:sldMk cId="1658207558" sldId="259"/>
            <ac:spMk id="14" creationId="{C87F76C7-8C88-CE43-8ECB-72D736433180}"/>
          </ac:spMkLst>
        </pc:spChg>
        <pc:picChg chg="add mod">
          <ac:chgData name="Stan Wintraecken" userId="2d817c8d-b932-4cb4-9ed5-ab705cb0bb92" providerId="ADAL" clId="{A2F8098F-C209-354E-8B36-E091AF8C216B}" dt="2022-11-21T22:26:51.880" v="1495" actId="1076"/>
          <ac:picMkLst>
            <pc:docMk/>
            <pc:sldMk cId="1658207558" sldId="259"/>
            <ac:picMk id="3" creationId="{C7D5C9F8-DA35-1551-77D1-8FBA15505A40}"/>
          </ac:picMkLst>
        </pc:picChg>
        <pc:picChg chg="add del mod">
          <ac:chgData name="Stan Wintraecken" userId="2d817c8d-b932-4cb4-9ed5-ab705cb0bb92" providerId="ADAL" clId="{A2F8098F-C209-354E-8B36-E091AF8C216B}" dt="2022-11-22T10:41:42.375" v="1954" actId="478"/>
          <ac:picMkLst>
            <pc:docMk/>
            <pc:sldMk cId="1658207558" sldId="259"/>
            <ac:picMk id="4" creationId="{3A58EF54-0977-FA1E-261A-31B207253E81}"/>
          </ac:picMkLst>
        </pc:picChg>
        <pc:picChg chg="add mod">
          <ac:chgData name="Stan Wintraecken" userId="2d817c8d-b932-4cb4-9ed5-ab705cb0bb92" providerId="ADAL" clId="{A2F8098F-C209-354E-8B36-E091AF8C216B}" dt="2022-11-22T10:44:07.699" v="1982" actId="1036"/>
          <ac:picMkLst>
            <pc:docMk/>
            <pc:sldMk cId="1658207558" sldId="259"/>
            <ac:picMk id="5" creationId="{6142ABC6-29B6-BA00-FCA2-5DFB8FFF8ECD}"/>
          </ac:picMkLst>
        </pc:picChg>
        <pc:picChg chg="del">
          <ac:chgData name="Stan Wintraecken" userId="2d817c8d-b932-4cb4-9ed5-ab705cb0bb92" providerId="ADAL" clId="{A2F8098F-C209-354E-8B36-E091AF8C216B}" dt="2022-11-21T22:26:43.449" v="1493" actId="478"/>
          <ac:picMkLst>
            <pc:docMk/>
            <pc:sldMk cId="1658207558" sldId="259"/>
            <ac:picMk id="20" creationId="{22B05CA6-4291-6B43-9F38-FD0B5AFC6CEC}"/>
          </ac:picMkLst>
        </pc:picChg>
      </pc:sldChg>
      <pc:sldChg chg="del">
        <pc:chgData name="Stan Wintraecken" userId="2d817c8d-b932-4cb4-9ed5-ab705cb0bb92" providerId="ADAL" clId="{A2F8098F-C209-354E-8B36-E091AF8C216B}" dt="2022-11-21T21:38:39.636" v="124" actId="2696"/>
        <pc:sldMkLst>
          <pc:docMk/>
          <pc:sldMk cId="3494888774" sldId="260"/>
        </pc:sldMkLst>
      </pc:sldChg>
      <pc:sldChg chg="del">
        <pc:chgData name="Stan Wintraecken" userId="2d817c8d-b932-4cb4-9ed5-ab705cb0bb92" providerId="ADAL" clId="{A2F8098F-C209-354E-8B36-E091AF8C216B}" dt="2022-11-21T21:41:21.731" v="294" actId="2696"/>
        <pc:sldMkLst>
          <pc:docMk/>
          <pc:sldMk cId="228533752" sldId="261"/>
        </pc:sldMkLst>
      </pc:sldChg>
      <pc:sldChg chg="del">
        <pc:chgData name="Stan Wintraecken" userId="2d817c8d-b932-4cb4-9ed5-ab705cb0bb92" providerId="ADAL" clId="{A2F8098F-C209-354E-8B36-E091AF8C216B}" dt="2022-11-21T21:41:21.668" v="275" actId="2696"/>
        <pc:sldMkLst>
          <pc:docMk/>
          <pc:sldMk cId="1176513240" sldId="262"/>
        </pc:sldMkLst>
      </pc:sldChg>
      <pc:sldChg chg="del">
        <pc:chgData name="Stan Wintraecken" userId="2d817c8d-b932-4cb4-9ed5-ab705cb0bb92" providerId="ADAL" clId="{A2F8098F-C209-354E-8B36-E091AF8C216B}" dt="2022-11-21T21:41:21.659" v="270" actId="2696"/>
        <pc:sldMkLst>
          <pc:docMk/>
          <pc:sldMk cId="1048916910" sldId="263"/>
        </pc:sldMkLst>
      </pc:sldChg>
      <pc:sldChg chg="modSp mod modAnim">
        <pc:chgData name="Stan Wintraecken" userId="2d817c8d-b932-4cb4-9ed5-ab705cb0bb92" providerId="ADAL" clId="{A2F8098F-C209-354E-8B36-E091AF8C216B}" dt="2022-11-22T10:47:06.842" v="2222"/>
        <pc:sldMkLst>
          <pc:docMk/>
          <pc:sldMk cId="4227996983" sldId="264"/>
        </pc:sldMkLst>
        <pc:spChg chg="mod">
          <ac:chgData name="Stan Wintraecken" userId="2d817c8d-b932-4cb4-9ed5-ab705cb0bb92" providerId="ADAL" clId="{A2F8098F-C209-354E-8B36-E091AF8C216B}" dt="2022-11-21T21:42:11.545" v="312" actId="5793"/>
          <ac:spMkLst>
            <pc:docMk/>
            <pc:sldMk cId="4227996983" sldId="264"/>
            <ac:spMk id="2" creationId="{2EE01E03-2319-AA42-B455-833E4C3FC4C9}"/>
          </ac:spMkLst>
        </pc:spChg>
        <pc:spChg chg="mod">
          <ac:chgData name="Stan Wintraecken" userId="2d817c8d-b932-4cb4-9ed5-ab705cb0bb92" providerId="ADAL" clId="{A2F8098F-C209-354E-8B36-E091AF8C216B}" dt="2022-11-22T10:46:48.456" v="2221" actId="20577"/>
          <ac:spMkLst>
            <pc:docMk/>
            <pc:sldMk cId="4227996983" sldId="264"/>
            <ac:spMk id="3" creationId="{C747F185-8C4D-1C4B-84B4-E9BEBA57577C}"/>
          </ac:spMkLst>
        </pc:spChg>
      </pc:sldChg>
      <pc:sldChg chg="del">
        <pc:chgData name="Stan Wintraecken" userId="2d817c8d-b932-4cb4-9ed5-ab705cb0bb92" providerId="ADAL" clId="{A2F8098F-C209-354E-8B36-E091AF8C216B}" dt="2022-11-21T21:41:21.710" v="288" actId="2696"/>
        <pc:sldMkLst>
          <pc:docMk/>
          <pc:sldMk cId="3021499955" sldId="265"/>
        </pc:sldMkLst>
      </pc:sldChg>
      <pc:sldChg chg="modSp mod modAnim">
        <pc:chgData name="Stan Wintraecken" userId="2d817c8d-b932-4cb4-9ed5-ab705cb0bb92" providerId="ADAL" clId="{A2F8098F-C209-354E-8B36-E091AF8C216B}" dt="2022-11-22T10:50:09.038" v="2258"/>
        <pc:sldMkLst>
          <pc:docMk/>
          <pc:sldMk cId="1636152208" sldId="266"/>
        </pc:sldMkLst>
        <pc:spChg chg="mod">
          <ac:chgData name="Stan Wintraecken" userId="2d817c8d-b932-4cb4-9ed5-ab705cb0bb92" providerId="ADAL" clId="{A2F8098F-C209-354E-8B36-E091AF8C216B}" dt="2022-11-21T21:37:41.868" v="38" actId="20577"/>
          <ac:spMkLst>
            <pc:docMk/>
            <pc:sldMk cId="1636152208" sldId="266"/>
            <ac:spMk id="2" creationId="{94420CFE-6D27-1242-A195-5A3D5D68D5FD}"/>
          </ac:spMkLst>
        </pc:spChg>
        <pc:spChg chg="mod">
          <ac:chgData name="Stan Wintraecken" userId="2d817c8d-b932-4cb4-9ed5-ab705cb0bb92" providerId="ADAL" clId="{A2F8098F-C209-354E-8B36-E091AF8C216B}" dt="2022-11-21T22:37:22.486" v="1698" actId="20577"/>
          <ac:spMkLst>
            <pc:docMk/>
            <pc:sldMk cId="1636152208" sldId="266"/>
            <ac:spMk id="3" creationId="{343F8E4B-17B0-CE4A-A64E-86A9B54BE898}"/>
          </ac:spMkLst>
        </pc:spChg>
      </pc:sldChg>
      <pc:sldChg chg="del">
        <pc:chgData name="Stan Wintraecken" userId="2d817c8d-b932-4cb4-9ed5-ab705cb0bb92" providerId="ADAL" clId="{A2F8098F-C209-354E-8B36-E091AF8C216B}" dt="2022-11-21T21:41:21.706" v="286" actId="2696"/>
        <pc:sldMkLst>
          <pc:docMk/>
          <pc:sldMk cId="1033703443" sldId="267"/>
        </pc:sldMkLst>
      </pc:sldChg>
      <pc:sldChg chg="addSp delSp modSp add del mod ord">
        <pc:chgData name="Stan Wintraecken" userId="2d817c8d-b932-4cb4-9ed5-ab705cb0bb92" providerId="ADAL" clId="{A2F8098F-C209-354E-8B36-E091AF8C216B}" dt="2022-11-22T10:49:10.518" v="2256" actId="2696"/>
        <pc:sldMkLst>
          <pc:docMk/>
          <pc:sldMk cId="1217755344" sldId="267"/>
        </pc:sldMkLst>
        <pc:spChg chg="mod">
          <ac:chgData name="Stan Wintraecken" userId="2d817c8d-b932-4cb4-9ed5-ab705cb0bb92" providerId="ADAL" clId="{A2F8098F-C209-354E-8B36-E091AF8C216B}" dt="2022-11-22T10:47:39.956" v="2235" actId="20577"/>
          <ac:spMkLst>
            <pc:docMk/>
            <pc:sldMk cId="1217755344" sldId="267"/>
            <ac:spMk id="2" creationId="{FA390664-50CD-074C-8DF1-4121ABBCC086}"/>
          </ac:spMkLst>
        </pc:spChg>
        <pc:spChg chg="mod">
          <ac:chgData name="Stan Wintraecken" userId="2d817c8d-b932-4cb4-9ed5-ab705cb0bb92" providerId="ADAL" clId="{A2F8098F-C209-354E-8B36-E091AF8C216B}" dt="2022-11-22T10:49:01.373" v="2254" actId="20577"/>
          <ac:spMkLst>
            <pc:docMk/>
            <pc:sldMk cId="1217755344" sldId="267"/>
            <ac:spMk id="14" creationId="{C87F76C7-8C88-CE43-8ECB-72D736433180}"/>
          </ac:spMkLst>
        </pc:spChg>
        <pc:picChg chg="del">
          <ac:chgData name="Stan Wintraecken" userId="2d817c8d-b932-4cb4-9ed5-ab705cb0bb92" providerId="ADAL" clId="{A2F8098F-C209-354E-8B36-E091AF8C216B}" dt="2022-11-22T10:47:42.984" v="2237" actId="478"/>
          <ac:picMkLst>
            <pc:docMk/>
            <pc:sldMk cId="1217755344" sldId="267"/>
            <ac:picMk id="3" creationId="{C7D5C9F8-DA35-1551-77D1-8FBA15505A40}"/>
          </ac:picMkLst>
        </pc:picChg>
        <pc:picChg chg="add mod">
          <ac:chgData name="Stan Wintraecken" userId="2d817c8d-b932-4cb4-9ed5-ab705cb0bb92" providerId="ADAL" clId="{A2F8098F-C209-354E-8B36-E091AF8C216B}" dt="2022-11-22T10:48:54.416" v="2239" actId="1076"/>
          <ac:picMkLst>
            <pc:docMk/>
            <pc:sldMk cId="1217755344" sldId="267"/>
            <ac:picMk id="4" creationId="{521B3889-7AF0-9F22-30EC-3A18B6572428}"/>
          </ac:picMkLst>
        </pc:picChg>
        <pc:picChg chg="del">
          <ac:chgData name="Stan Wintraecken" userId="2d817c8d-b932-4cb4-9ed5-ab705cb0bb92" providerId="ADAL" clId="{A2F8098F-C209-354E-8B36-E091AF8C216B}" dt="2022-11-22T10:47:41.736" v="2236" actId="478"/>
          <ac:picMkLst>
            <pc:docMk/>
            <pc:sldMk cId="1217755344" sldId="267"/>
            <ac:picMk id="5" creationId="{6142ABC6-29B6-BA00-FCA2-5DFB8FFF8ECD}"/>
          </ac:picMkLst>
        </pc:picChg>
      </pc:sldChg>
      <pc:sldChg chg="addSp modSp new del mod">
        <pc:chgData name="Stan Wintraecken" userId="2d817c8d-b932-4cb4-9ed5-ab705cb0bb92" providerId="ADAL" clId="{A2F8098F-C209-354E-8B36-E091AF8C216B}" dt="2022-11-21T22:28:10.681" v="1496" actId="2696"/>
        <pc:sldMkLst>
          <pc:docMk/>
          <pc:sldMk cId="2293689454" sldId="267"/>
        </pc:sldMkLst>
        <pc:spChg chg="mod">
          <ac:chgData name="Stan Wintraecken" userId="2d817c8d-b932-4cb4-9ed5-ab705cb0bb92" providerId="ADAL" clId="{A2F8098F-C209-354E-8B36-E091AF8C216B}" dt="2022-11-21T21:49:45.878" v="563" actId="20577"/>
          <ac:spMkLst>
            <pc:docMk/>
            <pc:sldMk cId="2293689454" sldId="267"/>
            <ac:spMk id="2" creationId="{F8C5B55C-22E2-20AA-40F7-EAF27B0E76B8}"/>
          </ac:spMkLst>
        </pc:spChg>
        <pc:spChg chg="mod">
          <ac:chgData name="Stan Wintraecken" userId="2d817c8d-b932-4cb4-9ed5-ab705cb0bb92" providerId="ADAL" clId="{A2F8098F-C209-354E-8B36-E091AF8C216B}" dt="2022-11-21T22:21:18.807" v="1028" actId="20577"/>
          <ac:spMkLst>
            <pc:docMk/>
            <pc:sldMk cId="2293689454" sldId="267"/>
            <ac:spMk id="3" creationId="{A8A80D2B-EA06-7C3E-D429-CE8BAC510460}"/>
          </ac:spMkLst>
        </pc:spChg>
        <pc:picChg chg="add mod">
          <ac:chgData name="Stan Wintraecken" userId="2d817c8d-b932-4cb4-9ed5-ab705cb0bb92" providerId="ADAL" clId="{A2F8098F-C209-354E-8B36-E091AF8C216B}" dt="2022-11-21T21:50:14.255" v="565" actId="1076"/>
          <ac:picMkLst>
            <pc:docMk/>
            <pc:sldMk cId="2293689454" sldId="267"/>
            <ac:picMk id="4" creationId="{E968A0C3-48F6-B819-7284-42BF711B961E}"/>
          </ac:picMkLst>
        </pc:picChg>
      </pc:sldChg>
      <pc:sldChg chg="modSp add mod">
        <pc:chgData name="Stan Wintraecken" userId="2d817c8d-b932-4cb4-9ed5-ab705cb0bb92" providerId="ADAL" clId="{A2F8098F-C209-354E-8B36-E091AF8C216B}" dt="2022-11-22T13:56:53.615" v="2288" actId="403"/>
        <pc:sldMkLst>
          <pc:docMk/>
          <pc:sldMk cId="4015364233" sldId="267"/>
        </pc:sldMkLst>
        <pc:spChg chg="mod">
          <ac:chgData name="Stan Wintraecken" userId="2d817c8d-b932-4cb4-9ed5-ab705cb0bb92" providerId="ADAL" clId="{A2F8098F-C209-354E-8B36-E091AF8C216B}" dt="2022-11-22T13:56:53.615" v="2288" actId="403"/>
          <ac:spMkLst>
            <pc:docMk/>
            <pc:sldMk cId="4015364233" sldId="267"/>
            <ac:spMk id="14" creationId="{C87F76C7-8C88-CE43-8ECB-72D736433180}"/>
          </ac:spMkLst>
        </pc:spChg>
      </pc:sldChg>
      <pc:sldChg chg="del">
        <pc:chgData name="Stan Wintraecken" userId="2d817c8d-b932-4cb4-9ed5-ab705cb0bb92" providerId="ADAL" clId="{A2F8098F-C209-354E-8B36-E091AF8C216B}" dt="2022-11-21T21:41:21.660" v="271" actId="2696"/>
        <pc:sldMkLst>
          <pc:docMk/>
          <pc:sldMk cId="125668785" sldId="268"/>
        </pc:sldMkLst>
      </pc:sldChg>
      <pc:sldChg chg="modSp add mod">
        <pc:chgData name="Stan Wintraecken" userId="2d817c8d-b932-4cb4-9ed5-ab705cb0bb92" providerId="ADAL" clId="{A2F8098F-C209-354E-8B36-E091AF8C216B}" dt="2022-11-28T21:33:04.843" v="2339" actId="20577"/>
        <pc:sldMkLst>
          <pc:docMk/>
          <pc:sldMk cId="1581540490" sldId="268"/>
        </pc:sldMkLst>
        <pc:spChg chg="mod">
          <ac:chgData name="Stan Wintraecken" userId="2d817c8d-b932-4cb4-9ed5-ab705cb0bb92" providerId="ADAL" clId="{A2F8098F-C209-354E-8B36-E091AF8C216B}" dt="2022-11-28T21:33:04.843" v="2339" actId="20577"/>
          <ac:spMkLst>
            <pc:docMk/>
            <pc:sldMk cId="1581540490" sldId="268"/>
            <ac:spMk id="2" creationId="{FA390664-50CD-074C-8DF1-4121ABBCC086}"/>
          </ac:spMkLst>
        </pc:spChg>
      </pc:sldChg>
      <pc:sldChg chg="delSp modSp new del mod">
        <pc:chgData name="Stan Wintraecken" userId="2d817c8d-b932-4cb4-9ed5-ab705cb0bb92" providerId="ADAL" clId="{A2F8098F-C209-354E-8B36-E091AF8C216B}" dt="2022-11-22T13:39:02.913" v="2283" actId="2696"/>
        <pc:sldMkLst>
          <pc:docMk/>
          <pc:sldMk cId="2372413799" sldId="268"/>
        </pc:sldMkLst>
        <pc:spChg chg="mod">
          <ac:chgData name="Stan Wintraecken" userId="2d817c8d-b932-4cb4-9ed5-ab705cb0bb92" providerId="ADAL" clId="{A2F8098F-C209-354E-8B36-E091AF8C216B}" dt="2022-11-22T12:22:52.153" v="2282" actId="1076"/>
          <ac:spMkLst>
            <pc:docMk/>
            <pc:sldMk cId="2372413799" sldId="268"/>
            <ac:spMk id="2" creationId="{5621F8AD-828A-D395-8177-243DA0ABB335}"/>
          </ac:spMkLst>
        </pc:spChg>
        <pc:spChg chg="del">
          <ac:chgData name="Stan Wintraecken" userId="2d817c8d-b932-4cb4-9ed5-ab705cb0bb92" providerId="ADAL" clId="{A2F8098F-C209-354E-8B36-E091AF8C216B}" dt="2022-11-22T12:22:29.360" v="2270" actId="478"/>
          <ac:spMkLst>
            <pc:docMk/>
            <pc:sldMk cId="2372413799" sldId="268"/>
            <ac:spMk id="3" creationId="{B321C53F-B626-6D4F-9CC4-B94FD3C54E1F}"/>
          </ac:spMkLst>
        </pc:spChg>
        <pc:spChg chg="del">
          <ac:chgData name="Stan Wintraecken" userId="2d817c8d-b932-4cb4-9ed5-ab705cb0bb92" providerId="ADAL" clId="{A2F8098F-C209-354E-8B36-E091AF8C216B}" dt="2022-11-22T12:22:31.988" v="2271" actId="478"/>
          <ac:spMkLst>
            <pc:docMk/>
            <pc:sldMk cId="2372413799" sldId="268"/>
            <ac:spMk id="4" creationId="{DA2C15BF-3A42-587F-8495-8700FE63701B}"/>
          </ac:spMkLst>
        </pc:spChg>
      </pc:sldChg>
      <pc:sldChg chg="new del">
        <pc:chgData name="Stan Wintraecken" userId="2d817c8d-b932-4cb4-9ed5-ab705cb0bb92" providerId="ADAL" clId="{A2F8098F-C209-354E-8B36-E091AF8C216B}" dt="2022-11-21T22:17:17.067" v="898" actId="2696"/>
        <pc:sldMkLst>
          <pc:docMk/>
          <pc:sldMk cId="2548298041" sldId="268"/>
        </pc:sldMkLst>
      </pc:sldChg>
      <pc:sldChg chg="add del">
        <pc:chgData name="Stan Wintraecken" userId="2d817c8d-b932-4cb4-9ed5-ab705cb0bb92" providerId="ADAL" clId="{A2F8098F-C209-354E-8B36-E091AF8C216B}" dt="2022-11-22T10:49:11.175" v="2257" actId="2696"/>
        <pc:sldMkLst>
          <pc:docMk/>
          <pc:sldMk cId="2955465694" sldId="268"/>
        </pc:sldMkLst>
      </pc:sldChg>
      <pc:sldChg chg="del">
        <pc:chgData name="Stan Wintraecken" userId="2d817c8d-b932-4cb4-9ed5-ab705cb0bb92" providerId="ADAL" clId="{A2F8098F-C209-354E-8B36-E091AF8C216B}" dt="2022-11-21T21:41:21.671" v="276" actId="2696"/>
        <pc:sldMkLst>
          <pc:docMk/>
          <pc:sldMk cId="2560203953" sldId="269"/>
        </pc:sldMkLst>
      </pc:sldChg>
      <pc:sldChg chg="del">
        <pc:chgData name="Stan Wintraecken" userId="2d817c8d-b932-4cb4-9ed5-ab705cb0bb92" providerId="ADAL" clId="{A2F8098F-C209-354E-8B36-E091AF8C216B}" dt="2022-11-21T21:41:21.666" v="274" actId="2696"/>
        <pc:sldMkLst>
          <pc:docMk/>
          <pc:sldMk cId="1853337195" sldId="270"/>
        </pc:sldMkLst>
      </pc:sldChg>
      <pc:sldChg chg="del">
        <pc:chgData name="Stan Wintraecken" userId="2d817c8d-b932-4cb4-9ed5-ab705cb0bb92" providerId="ADAL" clId="{A2F8098F-C209-354E-8B36-E091AF8C216B}" dt="2022-11-21T21:41:21.676" v="280" actId="2696"/>
        <pc:sldMkLst>
          <pc:docMk/>
          <pc:sldMk cId="3596788105" sldId="271"/>
        </pc:sldMkLst>
      </pc:sldChg>
      <pc:sldChg chg="del">
        <pc:chgData name="Stan Wintraecken" userId="2d817c8d-b932-4cb4-9ed5-ab705cb0bb92" providerId="ADAL" clId="{A2F8098F-C209-354E-8B36-E091AF8C216B}" dt="2022-11-21T21:41:21.665" v="273" actId="2696"/>
        <pc:sldMkLst>
          <pc:docMk/>
          <pc:sldMk cId="990523283" sldId="272"/>
        </pc:sldMkLst>
      </pc:sldChg>
      <pc:sldChg chg="del">
        <pc:chgData name="Stan Wintraecken" userId="2d817c8d-b932-4cb4-9ed5-ab705cb0bb92" providerId="ADAL" clId="{A2F8098F-C209-354E-8B36-E091AF8C216B}" dt="2022-11-21T21:41:21.672" v="277" actId="2696"/>
        <pc:sldMkLst>
          <pc:docMk/>
          <pc:sldMk cId="1904731231" sldId="273"/>
        </pc:sldMkLst>
      </pc:sldChg>
      <pc:sldChg chg="del">
        <pc:chgData name="Stan Wintraecken" userId="2d817c8d-b932-4cb4-9ed5-ab705cb0bb92" providerId="ADAL" clId="{A2F8098F-C209-354E-8B36-E091AF8C216B}" dt="2022-11-21T21:41:21.663" v="272" actId="2696"/>
        <pc:sldMkLst>
          <pc:docMk/>
          <pc:sldMk cId="2056583023" sldId="274"/>
        </pc:sldMkLst>
      </pc:sldChg>
      <pc:sldChg chg="del">
        <pc:chgData name="Stan Wintraecken" userId="2d817c8d-b932-4cb4-9ed5-ab705cb0bb92" providerId="ADAL" clId="{A2F8098F-C209-354E-8B36-E091AF8C216B}" dt="2022-11-21T21:41:21.708" v="287" actId="2696"/>
        <pc:sldMkLst>
          <pc:docMk/>
          <pc:sldMk cId="1037142431" sldId="275"/>
        </pc:sldMkLst>
      </pc:sldChg>
      <pc:sldChg chg="del">
        <pc:chgData name="Stan Wintraecken" userId="2d817c8d-b932-4cb4-9ed5-ab705cb0bb92" providerId="ADAL" clId="{A2F8098F-C209-354E-8B36-E091AF8C216B}" dt="2022-11-21T21:41:21.714" v="291" actId="2696"/>
        <pc:sldMkLst>
          <pc:docMk/>
          <pc:sldMk cId="3576705863" sldId="276"/>
        </pc:sldMkLst>
      </pc:sldChg>
      <pc:sldChg chg="del">
        <pc:chgData name="Stan Wintraecken" userId="2d817c8d-b932-4cb4-9ed5-ab705cb0bb92" providerId="ADAL" clId="{A2F8098F-C209-354E-8B36-E091AF8C216B}" dt="2022-11-21T21:41:21.716" v="292" actId="2696"/>
        <pc:sldMkLst>
          <pc:docMk/>
          <pc:sldMk cId="2462532101" sldId="277"/>
        </pc:sldMkLst>
      </pc:sldChg>
      <pc:sldChg chg="del">
        <pc:chgData name="Stan Wintraecken" userId="2d817c8d-b932-4cb4-9ed5-ab705cb0bb92" providerId="ADAL" clId="{A2F8098F-C209-354E-8B36-E091AF8C216B}" dt="2022-11-21T21:41:21.673" v="278" actId="2696"/>
        <pc:sldMkLst>
          <pc:docMk/>
          <pc:sldMk cId="615006942" sldId="278"/>
        </pc:sldMkLst>
      </pc:sldChg>
      <pc:sldChg chg="del">
        <pc:chgData name="Stan Wintraecken" userId="2d817c8d-b932-4cb4-9ed5-ab705cb0bb92" providerId="ADAL" clId="{A2F8098F-C209-354E-8B36-E091AF8C216B}" dt="2022-11-21T21:41:21.711" v="289" actId="2696"/>
        <pc:sldMkLst>
          <pc:docMk/>
          <pc:sldMk cId="2264837689" sldId="279"/>
        </pc:sldMkLst>
      </pc:sldChg>
      <pc:sldChg chg="del">
        <pc:chgData name="Stan Wintraecken" userId="2d817c8d-b932-4cb4-9ed5-ab705cb0bb92" providerId="ADAL" clId="{A2F8098F-C209-354E-8B36-E091AF8C216B}" dt="2022-11-21T21:41:21.674" v="279" actId="2696"/>
        <pc:sldMkLst>
          <pc:docMk/>
          <pc:sldMk cId="1919137296" sldId="280"/>
        </pc:sldMkLst>
      </pc:sldChg>
      <pc:sldChg chg="del">
        <pc:chgData name="Stan Wintraecken" userId="2d817c8d-b932-4cb4-9ed5-ab705cb0bb92" providerId="ADAL" clId="{A2F8098F-C209-354E-8B36-E091AF8C216B}" dt="2022-11-21T21:41:21.680" v="283" actId="2696"/>
        <pc:sldMkLst>
          <pc:docMk/>
          <pc:sldMk cId="4288766910" sldId="281"/>
        </pc:sldMkLst>
      </pc:sldChg>
      <pc:sldChg chg="del">
        <pc:chgData name="Stan Wintraecken" userId="2d817c8d-b932-4cb4-9ed5-ab705cb0bb92" providerId="ADAL" clId="{A2F8098F-C209-354E-8B36-E091AF8C216B}" dt="2022-11-21T21:41:21.679" v="282" actId="2696"/>
        <pc:sldMkLst>
          <pc:docMk/>
          <pc:sldMk cId="1187850434" sldId="282"/>
        </pc:sldMkLst>
      </pc:sldChg>
      <pc:sldChg chg="del">
        <pc:chgData name="Stan Wintraecken" userId="2d817c8d-b932-4cb4-9ed5-ab705cb0bb92" providerId="ADAL" clId="{A2F8098F-C209-354E-8B36-E091AF8C216B}" dt="2022-11-21T21:41:21.677" v="281" actId="2696"/>
        <pc:sldMkLst>
          <pc:docMk/>
          <pc:sldMk cId="89818142" sldId="283"/>
        </pc:sldMkLst>
      </pc:sldChg>
      <pc:sldChg chg="del">
        <pc:chgData name="Stan Wintraecken" userId="2d817c8d-b932-4cb4-9ed5-ab705cb0bb92" providerId="ADAL" clId="{A2F8098F-C209-354E-8B36-E091AF8C216B}" dt="2022-11-21T21:41:21.699" v="285" actId="2696"/>
        <pc:sldMkLst>
          <pc:docMk/>
          <pc:sldMk cId="3436254328" sldId="284"/>
        </pc:sldMkLst>
      </pc:sldChg>
      <pc:sldChg chg="del">
        <pc:chgData name="Stan Wintraecken" userId="2d817c8d-b932-4cb4-9ed5-ab705cb0bb92" providerId="ADAL" clId="{A2F8098F-C209-354E-8B36-E091AF8C216B}" dt="2022-11-21T21:41:21.718" v="293" actId="2696"/>
        <pc:sldMkLst>
          <pc:docMk/>
          <pc:sldMk cId="1681683667" sldId="285"/>
        </pc:sldMkLst>
      </pc:sldChg>
      <pc:sldChg chg="del">
        <pc:chgData name="Stan Wintraecken" userId="2d817c8d-b932-4cb4-9ed5-ab705cb0bb92" providerId="ADAL" clId="{A2F8098F-C209-354E-8B36-E091AF8C216B}" dt="2022-11-21T21:41:21.713" v="290" actId="2696"/>
        <pc:sldMkLst>
          <pc:docMk/>
          <pc:sldMk cId="768871278" sldId="286"/>
        </pc:sldMkLst>
      </pc:sldChg>
    </pc:docChg>
  </pc:docChgLst>
  <pc:docChgLst>
    <pc:chgData name="Stan Wintraecken" userId="2d817c8d-b932-4cb4-9ed5-ab705cb0bb92" providerId="ADAL" clId="{5C31AC5E-37F5-A542-8400-2F9C1E0B8E8A}"/>
    <pc:docChg chg="undo custSel addSld modSld">
      <pc:chgData name="Stan Wintraecken" userId="2d817c8d-b932-4cb4-9ed5-ab705cb0bb92" providerId="ADAL" clId="{5C31AC5E-37F5-A542-8400-2F9C1E0B8E8A}" dt="2023-01-10T12:02:38.570" v="1309" actId="20577"/>
      <pc:docMkLst>
        <pc:docMk/>
      </pc:docMkLst>
      <pc:sldChg chg="modSp add mod">
        <pc:chgData name="Stan Wintraecken" userId="2d817c8d-b932-4cb4-9ed5-ab705cb0bb92" providerId="ADAL" clId="{5C31AC5E-37F5-A542-8400-2F9C1E0B8E8A}" dt="2023-01-09T21:54:01.651" v="896" actId="20577"/>
        <pc:sldMkLst>
          <pc:docMk/>
          <pc:sldMk cId="1150897176" sldId="269"/>
        </pc:sldMkLst>
        <pc:spChg chg="mod">
          <ac:chgData name="Stan Wintraecken" userId="2d817c8d-b932-4cb4-9ed5-ab705cb0bb92" providerId="ADAL" clId="{5C31AC5E-37F5-A542-8400-2F9C1E0B8E8A}" dt="2023-01-09T21:50:55.959" v="805" actId="1076"/>
          <ac:spMkLst>
            <pc:docMk/>
            <pc:sldMk cId="1150897176" sldId="269"/>
            <ac:spMk id="2" creationId="{2EE01E03-2319-AA42-B455-833E4C3FC4C9}"/>
          </ac:spMkLst>
        </pc:spChg>
        <pc:spChg chg="mod">
          <ac:chgData name="Stan Wintraecken" userId="2d817c8d-b932-4cb4-9ed5-ab705cb0bb92" providerId="ADAL" clId="{5C31AC5E-37F5-A542-8400-2F9C1E0B8E8A}" dt="2023-01-09T21:54:01.651" v="896" actId="20577"/>
          <ac:spMkLst>
            <pc:docMk/>
            <pc:sldMk cId="1150897176" sldId="269"/>
            <ac:spMk id="3" creationId="{C747F185-8C4D-1C4B-84B4-E9BEBA57577C}"/>
          </ac:spMkLst>
        </pc:spChg>
      </pc:sldChg>
      <pc:sldChg chg="modSp add mod">
        <pc:chgData name="Stan Wintraecken" userId="2d817c8d-b932-4cb4-9ed5-ab705cb0bb92" providerId="ADAL" clId="{5C31AC5E-37F5-A542-8400-2F9C1E0B8E8A}" dt="2023-01-10T12:02:38.570" v="1309" actId="20577"/>
        <pc:sldMkLst>
          <pc:docMk/>
          <pc:sldMk cId="1490613239" sldId="270"/>
        </pc:sldMkLst>
        <pc:spChg chg="mod">
          <ac:chgData name="Stan Wintraecken" userId="2d817c8d-b932-4cb4-9ed5-ab705cb0bb92" providerId="ADAL" clId="{5C31AC5E-37F5-A542-8400-2F9C1E0B8E8A}" dt="2023-01-10T12:02:38.570" v="1309" actId="20577"/>
          <ac:spMkLst>
            <pc:docMk/>
            <pc:sldMk cId="1490613239" sldId="270"/>
            <ac:spMk id="3" creationId="{C747F185-8C4D-1C4B-84B4-E9BEBA57577C}"/>
          </ac:spMkLst>
        </pc:spChg>
      </pc:sldChg>
    </pc:docChg>
  </pc:docChgLst>
  <pc:docChgLst>
    <pc:chgData name="Stan Wintraecken" userId="2d817c8d-b932-4cb4-9ed5-ab705cb0bb92" providerId="ADAL" clId="{D391D3BE-1505-9140-95F3-4D05F65BB4F1}"/>
    <pc:docChg chg="undo custSel addSld modSld sldOrd">
      <pc:chgData name="Stan Wintraecken" userId="2d817c8d-b932-4cb4-9ed5-ab705cb0bb92" providerId="ADAL" clId="{D391D3BE-1505-9140-95F3-4D05F65BB4F1}" dt="2023-03-21T11:31:22.111" v="886" actId="1076"/>
      <pc:docMkLst>
        <pc:docMk/>
      </pc:docMkLst>
      <pc:sldChg chg="modSp mod">
        <pc:chgData name="Stan Wintraecken" userId="2d817c8d-b932-4cb4-9ed5-ab705cb0bb92" providerId="ADAL" clId="{D391D3BE-1505-9140-95F3-4D05F65BB4F1}" dt="2023-03-21T11:22:16.265" v="433"/>
        <pc:sldMkLst>
          <pc:docMk/>
          <pc:sldMk cId="2589439654" sldId="271"/>
        </pc:sldMkLst>
        <pc:spChg chg="mod">
          <ac:chgData name="Stan Wintraecken" userId="2d817c8d-b932-4cb4-9ed5-ab705cb0bb92" providerId="ADAL" clId="{D391D3BE-1505-9140-95F3-4D05F65BB4F1}" dt="2023-03-21T11:22:16.265" v="433"/>
          <ac:spMkLst>
            <pc:docMk/>
            <pc:sldMk cId="2589439654" sldId="271"/>
            <ac:spMk id="14" creationId="{C87F76C7-8C88-CE43-8ECB-72D736433180}"/>
          </ac:spMkLst>
        </pc:spChg>
      </pc:sldChg>
      <pc:sldChg chg="modSp mod">
        <pc:chgData name="Stan Wintraecken" userId="2d817c8d-b932-4cb4-9ed5-ab705cb0bb92" providerId="ADAL" clId="{D391D3BE-1505-9140-95F3-4D05F65BB4F1}" dt="2023-03-21T11:29:00.322" v="779" actId="20577"/>
        <pc:sldMkLst>
          <pc:docMk/>
          <pc:sldMk cId="2170589814" sldId="272"/>
        </pc:sldMkLst>
        <pc:spChg chg="mod">
          <ac:chgData name="Stan Wintraecken" userId="2d817c8d-b932-4cb4-9ed5-ab705cb0bb92" providerId="ADAL" clId="{D391D3BE-1505-9140-95F3-4D05F65BB4F1}" dt="2023-03-21T11:29:00.322" v="779" actId="20577"/>
          <ac:spMkLst>
            <pc:docMk/>
            <pc:sldMk cId="2170589814" sldId="272"/>
            <ac:spMk id="3" creationId="{343F8E4B-17B0-CE4A-A64E-86A9B54BE898}"/>
          </ac:spMkLst>
        </pc:spChg>
      </pc:sldChg>
      <pc:sldChg chg="addSp delSp modSp mod">
        <pc:chgData name="Stan Wintraecken" userId="2d817c8d-b932-4cb4-9ed5-ab705cb0bb92" providerId="ADAL" clId="{D391D3BE-1505-9140-95F3-4D05F65BB4F1}" dt="2023-03-21T11:31:22.111" v="886" actId="1076"/>
        <pc:sldMkLst>
          <pc:docMk/>
          <pc:sldMk cId="3960399641" sldId="273"/>
        </pc:sldMkLst>
        <pc:spChg chg="add mod">
          <ac:chgData name="Stan Wintraecken" userId="2d817c8d-b932-4cb4-9ed5-ab705cb0bb92" providerId="ADAL" clId="{D391D3BE-1505-9140-95F3-4D05F65BB4F1}" dt="2023-03-21T11:31:22.111" v="886" actId="1076"/>
          <ac:spMkLst>
            <pc:docMk/>
            <pc:sldMk cId="3960399641" sldId="273"/>
            <ac:spMk id="5" creationId="{EA7231A7-AD2F-AC54-200E-91A6B2E06DE5}"/>
          </ac:spMkLst>
        </pc:spChg>
        <pc:spChg chg="mod">
          <ac:chgData name="Stan Wintraecken" userId="2d817c8d-b932-4cb4-9ed5-ab705cb0bb92" providerId="ADAL" clId="{D391D3BE-1505-9140-95F3-4D05F65BB4F1}" dt="2023-03-21T11:31:16.401" v="885" actId="207"/>
          <ac:spMkLst>
            <pc:docMk/>
            <pc:sldMk cId="3960399641" sldId="273"/>
            <ac:spMk id="14" creationId="{C87F76C7-8C88-CE43-8ECB-72D736433180}"/>
          </ac:spMkLst>
        </pc:spChg>
        <pc:picChg chg="del">
          <ac:chgData name="Stan Wintraecken" userId="2d817c8d-b932-4cb4-9ed5-ab705cb0bb92" providerId="ADAL" clId="{D391D3BE-1505-9140-95F3-4D05F65BB4F1}" dt="2023-03-21T11:12:35.171" v="74" actId="478"/>
          <ac:picMkLst>
            <pc:docMk/>
            <pc:sldMk cId="3960399641" sldId="273"/>
            <ac:picMk id="3" creationId="{439CD411-9E5D-DC5D-4E6B-65DA8EFFBAB7}"/>
          </ac:picMkLst>
        </pc:picChg>
        <pc:picChg chg="del">
          <ac:chgData name="Stan Wintraecken" userId="2d817c8d-b932-4cb4-9ed5-ab705cb0bb92" providerId="ADAL" clId="{D391D3BE-1505-9140-95F3-4D05F65BB4F1}" dt="2023-03-21T11:12:34.824" v="73" actId="478"/>
          <ac:picMkLst>
            <pc:docMk/>
            <pc:sldMk cId="3960399641" sldId="273"/>
            <ac:picMk id="4" creationId="{4FA6D2A1-2220-48FE-EBAB-CEAE41EBCDE0}"/>
          </ac:picMkLst>
        </pc:picChg>
      </pc:sldChg>
      <pc:sldChg chg="addSp modSp add mod ord">
        <pc:chgData name="Stan Wintraecken" userId="2d817c8d-b932-4cb4-9ed5-ab705cb0bb92" providerId="ADAL" clId="{D391D3BE-1505-9140-95F3-4D05F65BB4F1}" dt="2023-03-21T11:28:11.573" v="724" actId="20578"/>
        <pc:sldMkLst>
          <pc:docMk/>
          <pc:sldMk cId="4232828747" sldId="274"/>
        </pc:sldMkLst>
        <pc:spChg chg="mod">
          <ac:chgData name="Stan Wintraecken" userId="2d817c8d-b932-4cb4-9ed5-ab705cb0bb92" providerId="ADAL" clId="{D391D3BE-1505-9140-95F3-4D05F65BB4F1}" dt="2023-03-21T11:12:51.013" v="80" actId="20577"/>
          <ac:spMkLst>
            <pc:docMk/>
            <pc:sldMk cId="4232828747" sldId="274"/>
            <ac:spMk id="2" creationId="{FA390664-50CD-074C-8DF1-4121ABBCC086}"/>
          </ac:spMkLst>
        </pc:spChg>
        <pc:spChg chg="mod">
          <ac:chgData name="Stan Wintraecken" userId="2d817c8d-b932-4cb4-9ed5-ab705cb0bb92" providerId="ADAL" clId="{D391D3BE-1505-9140-95F3-4D05F65BB4F1}" dt="2023-03-21T11:19:23.918" v="407" actId="20577"/>
          <ac:spMkLst>
            <pc:docMk/>
            <pc:sldMk cId="4232828747" sldId="274"/>
            <ac:spMk id="14" creationId="{C87F76C7-8C88-CE43-8ECB-72D736433180}"/>
          </ac:spMkLst>
        </pc:spChg>
        <pc:picChg chg="add mod modCrop">
          <ac:chgData name="Stan Wintraecken" userId="2d817c8d-b932-4cb4-9ed5-ab705cb0bb92" providerId="ADAL" clId="{D391D3BE-1505-9140-95F3-4D05F65BB4F1}" dt="2023-03-21T11:20:40.198" v="418" actId="14100"/>
          <ac:picMkLst>
            <pc:docMk/>
            <pc:sldMk cId="4232828747" sldId="274"/>
            <ac:picMk id="3" creationId="{19D51FC5-9DA2-21EA-CAF2-5C7CB8849529}"/>
          </ac:picMkLst>
        </pc:picChg>
        <pc:picChg chg="add mod">
          <ac:chgData name="Stan Wintraecken" userId="2d817c8d-b932-4cb4-9ed5-ab705cb0bb92" providerId="ADAL" clId="{D391D3BE-1505-9140-95F3-4D05F65BB4F1}" dt="2023-03-21T11:20:45.318" v="421" actId="1076"/>
          <ac:picMkLst>
            <pc:docMk/>
            <pc:sldMk cId="4232828747" sldId="274"/>
            <ac:picMk id="1026" creationId="{242E86A4-A53D-095F-10EC-4237549864C1}"/>
          </ac:picMkLst>
        </pc:picChg>
      </pc:sldChg>
      <pc:sldChg chg="modSp add mod">
        <pc:chgData name="Stan Wintraecken" userId="2d817c8d-b932-4cb4-9ed5-ab705cb0bb92" providerId="ADAL" clId="{D391D3BE-1505-9140-95F3-4D05F65BB4F1}" dt="2023-03-21T11:29:18.046" v="789" actId="14100"/>
        <pc:sldMkLst>
          <pc:docMk/>
          <pc:sldMk cId="2415534381" sldId="275"/>
        </pc:sldMkLst>
        <pc:spChg chg="mod">
          <ac:chgData name="Stan Wintraecken" userId="2d817c8d-b932-4cb4-9ed5-ab705cb0bb92" providerId="ADAL" clId="{D391D3BE-1505-9140-95F3-4D05F65BB4F1}" dt="2023-03-21T11:28:53.320" v="757" actId="20577"/>
          <ac:spMkLst>
            <pc:docMk/>
            <pc:sldMk cId="2415534381" sldId="275"/>
            <ac:spMk id="2" creationId="{94420CFE-6D27-1242-A195-5A3D5D68D5FD}"/>
          </ac:spMkLst>
        </pc:spChg>
        <pc:spChg chg="mod">
          <ac:chgData name="Stan Wintraecken" userId="2d817c8d-b932-4cb4-9ed5-ab705cb0bb92" providerId="ADAL" clId="{D391D3BE-1505-9140-95F3-4D05F65BB4F1}" dt="2023-03-21T11:29:18.046" v="789" actId="14100"/>
          <ac:spMkLst>
            <pc:docMk/>
            <pc:sldMk cId="2415534381" sldId="275"/>
            <ac:spMk id="3" creationId="{343F8E4B-17B0-CE4A-A64E-86A9B54BE898}"/>
          </ac:spMkLst>
        </pc:spChg>
      </pc:sldChg>
    </pc:docChg>
  </pc:docChgLst>
  <pc:docChgLst>
    <pc:chgData name="Stan Wintraecken" userId="2d817c8d-b932-4cb4-9ed5-ab705cb0bb92" providerId="ADAL" clId="{EAC8D21B-8961-43E7-ADDC-ECB72E128D7D}"/>
    <pc:docChg chg="custSel modSld">
      <pc:chgData name="Stan Wintraecken" userId="2d817c8d-b932-4cb4-9ed5-ab705cb0bb92" providerId="ADAL" clId="{EAC8D21B-8961-43E7-ADDC-ECB72E128D7D}" dt="2022-05-24T12:46:52.617" v="290" actId="20577"/>
      <pc:docMkLst>
        <pc:docMk/>
      </pc:docMkLst>
      <pc:sldChg chg="modSp mod modAnim">
        <pc:chgData name="Stan Wintraecken" userId="2d817c8d-b932-4cb4-9ed5-ab705cb0bb92" providerId="ADAL" clId="{EAC8D21B-8961-43E7-ADDC-ECB72E128D7D}" dt="2022-05-24T12:46:52.617" v="290" actId="20577"/>
        <pc:sldMkLst>
          <pc:docMk/>
          <pc:sldMk cId="3436254328" sldId="284"/>
        </pc:sldMkLst>
        <pc:spChg chg="mod">
          <ac:chgData name="Stan Wintraecken" userId="2d817c8d-b932-4cb4-9ed5-ab705cb0bb92" providerId="ADAL" clId="{EAC8D21B-8961-43E7-ADDC-ECB72E128D7D}" dt="2022-05-24T12:46:52.617" v="290" actId="20577"/>
          <ac:spMkLst>
            <pc:docMk/>
            <pc:sldMk cId="3436254328" sldId="284"/>
            <ac:spMk id="14" creationId="{C87F76C7-8C88-CE43-8ECB-72D7364331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0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6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8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6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0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1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6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3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B21B8-375F-B446-AD34-5C747293B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Informatica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FE30937-F251-3145-A604-1D7235496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Jaar 1 periode 3 en 4 – </a:t>
            </a:r>
            <a:r>
              <a:rPr lang="nl-NL" dirty="0" err="1"/>
              <a:t>Webdevelopment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373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20CFE-6D27-1242-A195-5A3D5D68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gaan we doen vandaag?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3F8E4B-17B0-CE4A-A64E-86A9B54B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Introductie komende periode</a:t>
            </a:r>
          </a:p>
          <a:p>
            <a:r>
              <a:rPr lang="nl-NL" dirty="0"/>
              <a:t>Introductie HTML</a:t>
            </a:r>
          </a:p>
          <a:p>
            <a:r>
              <a:rPr lang="nl-NL" dirty="0"/>
              <a:t>Opdracht samen maken en bespreken</a:t>
            </a:r>
          </a:p>
          <a:p>
            <a:r>
              <a:rPr lang="nl-NL" dirty="0"/>
              <a:t>Zelfstandig experimenteren met HTML</a:t>
            </a:r>
          </a:p>
        </p:txBody>
      </p:sp>
    </p:spTree>
    <p:extLst>
      <p:ext uri="{BB962C8B-B14F-4D97-AF65-F5344CB8AC3E}">
        <p14:creationId xmlns:p14="http://schemas.microsoft.com/office/powerpoint/2010/main" val="163615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20CFE-6D27-1242-A195-5A3D5D68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ziet de komende periode eruit?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3F8E4B-17B0-CE4A-A64E-86A9B54B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Er is een studiewijzer beschikbaar met de planning en bronnen voor de komende periode: </a:t>
            </a:r>
            <a:r>
              <a:rPr lang="nl-NL" dirty="0" err="1"/>
              <a:t>stan-w.github.io</a:t>
            </a:r>
            <a:r>
              <a:rPr lang="nl-NL" dirty="0"/>
              <a:t>/</a:t>
            </a:r>
            <a:r>
              <a:rPr lang="nl-NL" dirty="0" err="1"/>
              <a:t>porta</a:t>
            </a:r>
            <a:r>
              <a:rPr lang="nl-NL" dirty="0"/>
              <a:t>-informatica/</a:t>
            </a:r>
          </a:p>
          <a:p>
            <a:r>
              <a:rPr lang="nl-NL" dirty="0"/>
              <a:t>We gaan starten met enkele lessen die bestaan uit een stukje theorie en een opdracht die we samen maken en bespreken tijdens de les.</a:t>
            </a:r>
          </a:p>
          <a:p>
            <a:r>
              <a:rPr lang="nl-NL" dirty="0"/>
              <a:t>De laatste paar weken gaan jullie weer zelf aan de slag met een project.</a:t>
            </a:r>
          </a:p>
        </p:txBody>
      </p:sp>
    </p:spTree>
    <p:extLst>
      <p:ext uri="{BB962C8B-B14F-4D97-AF65-F5344CB8AC3E}">
        <p14:creationId xmlns:p14="http://schemas.microsoft.com/office/powerpoint/2010/main" val="217058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90664-50CD-074C-8DF1-4121ABBC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5" y="804672"/>
            <a:ext cx="4486656" cy="1141497"/>
          </a:xfrm>
        </p:spPr>
        <p:txBody>
          <a:bodyPr/>
          <a:lstStyle/>
          <a:p>
            <a:r>
              <a:rPr lang="nl-NL" dirty="0"/>
              <a:t>Wat is een website?</a:t>
            </a:r>
          </a:p>
        </p:txBody>
      </p:sp>
      <p:sp>
        <p:nvSpPr>
          <p:cNvPr id="14" name="Tijdelijke aanduiding voor inhoud 3">
            <a:extLst>
              <a:ext uri="{FF2B5EF4-FFF2-40B4-BE49-F238E27FC236}">
                <a16:creationId xmlns:a16="http://schemas.microsoft.com/office/drawing/2014/main" id="{C87F76C7-8C88-CE43-8ECB-72D736433180}"/>
              </a:ext>
            </a:extLst>
          </p:cNvPr>
          <p:cNvSpPr txBox="1">
            <a:spLocks/>
          </p:cNvSpPr>
          <p:nvPr/>
        </p:nvSpPr>
        <p:spPr>
          <a:xfrm>
            <a:off x="727035" y="2523770"/>
            <a:ext cx="4486656" cy="352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nl-NL" sz="1700" dirty="0">
                <a:solidFill>
                  <a:schemeClr val="bg1"/>
                </a:solidFill>
              </a:rPr>
              <a:t>Er zijn 3 talen waaruit een website bestaat:</a:t>
            </a:r>
          </a:p>
          <a:p>
            <a:pPr lvl="1">
              <a:buClr>
                <a:schemeClr val="bg1"/>
              </a:buClr>
            </a:pPr>
            <a:r>
              <a:rPr lang="nl-NL" sz="1400" dirty="0">
                <a:solidFill>
                  <a:schemeClr val="bg1"/>
                </a:solidFill>
              </a:rPr>
              <a:t>HTML (Hyper </a:t>
            </a:r>
            <a:r>
              <a:rPr lang="nl-NL" sz="1400" dirty="0" err="1">
                <a:solidFill>
                  <a:schemeClr val="bg1"/>
                </a:solidFill>
              </a:rPr>
              <a:t>Text</a:t>
            </a:r>
            <a:r>
              <a:rPr lang="nl-NL" sz="1400" dirty="0">
                <a:solidFill>
                  <a:schemeClr val="bg1"/>
                </a:solidFill>
              </a:rPr>
              <a:t> </a:t>
            </a:r>
            <a:r>
              <a:rPr lang="nl-NL" sz="1400" dirty="0" err="1">
                <a:solidFill>
                  <a:schemeClr val="bg1"/>
                </a:solidFill>
              </a:rPr>
              <a:t>Markup</a:t>
            </a:r>
            <a:r>
              <a:rPr lang="nl-NL" sz="1400" dirty="0">
                <a:solidFill>
                  <a:schemeClr val="bg1"/>
                </a:solidFill>
              </a:rPr>
              <a:t> Language) bepaalt wat je ziet.</a:t>
            </a:r>
          </a:p>
          <a:p>
            <a:pPr lvl="1">
              <a:buClr>
                <a:schemeClr val="bg1"/>
              </a:buClr>
            </a:pPr>
            <a:r>
              <a:rPr lang="nl-NL" sz="1400" dirty="0">
                <a:solidFill>
                  <a:schemeClr val="bg1"/>
                </a:solidFill>
              </a:rPr>
              <a:t>CSS (</a:t>
            </a:r>
            <a:r>
              <a:rPr lang="nl-NL" sz="1400" dirty="0" err="1">
                <a:solidFill>
                  <a:schemeClr val="bg1"/>
                </a:solidFill>
              </a:rPr>
              <a:t>Cascading</a:t>
            </a:r>
            <a:r>
              <a:rPr lang="nl-NL" sz="1400" dirty="0">
                <a:solidFill>
                  <a:schemeClr val="bg1"/>
                </a:solidFill>
              </a:rPr>
              <a:t> Style Sheets) bepaalt hoe het eruit ziet.</a:t>
            </a:r>
          </a:p>
          <a:p>
            <a:pPr lvl="1">
              <a:buClr>
                <a:schemeClr val="bg1"/>
              </a:buClr>
            </a:pPr>
            <a:r>
              <a:rPr lang="nl-NL" sz="1400" dirty="0">
                <a:solidFill>
                  <a:schemeClr val="bg1"/>
                </a:solidFill>
              </a:rPr>
              <a:t>Javascript zorgt voor mogelijk dynamische interactie met de site.</a:t>
            </a:r>
          </a:p>
          <a:p>
            <a:pPr>
              <a:buClr>
                <a:schemeClr val="bg1"/>
              </a:buClr>
            </a:pPr>
            <a:r>
              <a:rPr lang="nl-NL" sz="1700" dirty="0">
                <a:solidFill>
                  <a:schemeClr val="bg1"/>
                </a:solidFill>
              </a:rPr>
              <a:t>Wij zullen ons in het begin alleen gaan bezig houden met HTML en CSS. </a:t>
            </a:r>
          </a:p>
        </p:txBody>
      </p:sp>
      <p:pic>
        <p:nvPicPr>
          <p:cNvPr id="4" name="Picture 8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4FA6D2A1-2220-48FE-EBAB-CEAE41EBC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11" y="550031"/>
            <a:ext cx="4237757" cy="165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39CD411-9E5D-DC5D-4E6B-65DA8EFFB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78" y="2855792"/>
            <a:ext cx="5116057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3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90664-50CD-074C-8DF1-4121ABBC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5" y="804672"/>
            <a:ext cx="4486656" cy="1141497"/>
          </a:xfrm>
        </p:spPr>
        <p:txBody>
          <a:bodyPr/>
          <a:lstStyle/>
          <a:p>
            <a:r>
              <a:rPr lang="nl-NL" dirty="0"/>
              <a:t>Tools</a:t>
            </a:r>
          </a:p>
        </p:txBody>
      </p:sp>
      <p:sp>
        <p:nvSpPr>
          <p:cNvPr id="14" name="Tijdelijke aanduiding voor inhoud 3">
            <a:extLst>
              <a:ext uri="{FF2B5EF4-FFF2-40B4-BE49-F238E27FC236}">
                <a16:creationId xmlns:a16="http://schemas.microsoft.com/office/drawing/2014/main" id="{C87F76C7-8C88-CE43-8ECB-72D736433180}"/>
              </a:ext>
            </a:extLst>
          </p:cNvPr>
          <p:cNvSpPr txBox="1">
            <a:spLocks/>
          </p:cNvSpPr>
          <p:nvPr/>
        </p:nvSpPr>
        <p:spPr>
          <a:xfrm>
            <a:off x="727035" y="2523770"/>
            <a:ext cx="4486656" cy="352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nl-NL" sz="1700" dirty="0" err="1">
                <a:solidFill>
                  <a:schemeClr val="bg1"/>
                </a:solidFill>
              </a:rPr>
              <a:t>Notepad</a:t>
            </a:r>
            <a:r>
              <a:rPr lang="nl-NL" sz="1700" dirty="0">
                <a:solidFill>
                  <a:schemeClr val="bg1"/>
                </a:solidFill>
              </a:rPr>
              <a:t>++ kun je gebruiken als tekst editor.</a:t>
            </a:r>
          </a:p>
          <a:p>
            <a:pPr>
              <a:buClr>
                <a:schemeClr val="bg1"/>
              </a:buClr>
            </a:pPr>
            <a:r>
              <a:rPr lang="nl-NL" sz="1700" dirty="0">
                <a:solidFill>
                  <a:schemeClr val="bg1"/>
                </a:solidFill>
              </a:rPr>
              <a:t>Chrome kun je gebruiken om je website weer te geven.</a:t>
            </a:r>
          </a:p>
          <a:p>
            <a:pPr>
              <a:buClr>
                <a:schemeClr val="bg1"/>
              </a:buClr>
            </a:pPr>
            <a:r>
              <a:rPr lang="nl-NL" sz="1700" dirty="0">
                <a:solidFill>
                  <a:schemeClr val="bg1"/>
                </a:solidFill>
              </a:rPr>
              <a:t>In Chrome zit de optie om een website te inspecteren. Deze tool kun je gebruiken </a:t>
            </a:r>
          </a:p>
          <a:p>
            <a:pPr>
              <a:buClr>
                <a:schemeClr val="bg1"/>
              </a:buClr>
            </a:pPr>
            <a:endParaRPr lang="nl-NL" sz="1700" dirty="0">
              <a:solidFill>
                <a:schemeClr val="bg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9D51FC5-9DA2-21EA-CAF2-5C7CB884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014" y="3287113"/>
            <a:ext cx="5116057" cy="3197536"/>
          </a:xfrm>
          <a:prstGeom prst="rect">
            <a:avLst/>
          </a:prstGeom>
        </p:spPr>
      </p:pic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242E86A4-A53D-095F-10EC-42375498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594" y="129396"/>
            <a:ext cx="3930896" cy="299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82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90664-50CD-074C-8DF1-4121ABBC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5" y="804672"/>
            <a:ext cx="4486656" cy="1141497"/>
          </a:xfrm>
        </p:spPr>
        <p:txBody>
          <a:bodyPr/>
          <a:lstStyle/>
          <a:p>
            <a:r>
              <a:rPr lang="nl-NL" dirty="0"/>
              <a:t>Introductie HTML</a:t>
            </a:r>
          </a:p>
        </p:txBody>
      </p:sp>
      <p:sp>
        <p:nvSpPr>
          <p:cNvPr id="14" name="Tijdelijke aanduiding voor inhoud 3">
            <a:extLst>
              <a:ext uri="{FF2B5EF4-FFF2-40B4-BE49-F238E27FC236}">
                <a16:creationId xmlns:a16="http://schemas.microsoft.com/office/drawing/2014/main" id="{C87F76C7-8C88-CE43-8ECB-72D736433180}"/>
              </a:ext>
            </a:extLst>
          </p:cNvPr>
          <p:cNvSpPr txBox="1">
            <a:spLocks/>
          </p:cNvSpPr>
          <p:nvPr/>
        </p:nvSpPr>
        <p:spPr>
          <a:xfrm>
            <a:off x="727035" y="2523770"/>
            <a:ext cx="4486655" cy="352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nl-NL" sz="1700" dirty="0">
                <a:solidFill>
                  <a:schemeClr val="bg1"/>
                </a:solidFill>
              </a:rPr>
              <a:t>HTML start altijd met document type </a:t>
            </a:r>
            <a:r>
              <a:rPr lang="nl-NL" sz="1700" dirty="0" err="1">
                <a:solidFill>
                  <a:schemeClr val="bg1"/>
                </a:solidFill>
              </a:rPr>
              <a:t>declaration</a:t>
            </a:r>
            <a:r>
              <a:rPr lang="nl-NL" sz="1700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bg1"/>
              </a:buClr>
            </a:pPr>
            <a:r>
              <a:rPr lang="nl-NL" sz="1700" dirty="0">
                <a:solidFill>
                  <a:schemeClr val="bg1"/>
                </a:solidFill>
              </a:rPr>
              <a:t>De HTML zelf start altijd met </a:t>
            </a:r>
            <a:r>
              <a:rPr lang="nl-NL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lang="nl-NL" sz="1700" dirty="0">
                <a:solidFill>
                  <a:schemeClr val="bg1"/>
                </a:solidFill>
              </a:rPr>
              <a:t> en eindigt </a:t>
            </a:r>
            <a:r>
              <a:rPr lang="nl-NL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&lt;/html&gt;</a:t>
            </a:r>
            <a:r>
              <a:rPr lang="nl-NL" sz="1700" dirty="0">
                <a:solidFill>
                  <a:schemeClr val="bg1"/>
                </a:solidFill>
              </a:rPr>
              <a:t> met.</a:t>
            </a:r>
          </a:p>
          <a:p>
            <a:pPr>
              <a:buClr>
                <a:schemeClr val="bg1"/>
              </a:buClr>
            </a:pPr>
            <a:r>
              <a:rPr lang="nl-NL" sz="1700" b="0" i="0" dirty="0">
                <a:solidFill>
                  <a:schemeClr val="bg1"/>
                </a:solidFill>
                <a:effectLst/>
              </a:rPr>
              <a:t>Het gedeelte dat je ziet schrijf je tussen </a:t>
            </a:r>
            <a:r>
              <a:rPr lang="nl-NL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nl-NL" sz="1700" b="0" i="0" dirty="0">
                <a:solidFill>
                  <a:schemeClr val="bg1"/>
                </a:solidFill>
                <a:effectLst/>
              </a:rPr>
              <a:t> en </a:t>
            </a:r>
            <a:r>
              <a:rPr lang="nl-NL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lang="nl-NL" sz="1700" b="0" i="0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buClr>
                <a:schemeClr val="bg1"/>
              </a:buClr>
            </a:pPr>
            <a:r>
              <a:rPr lang="nl-NL" sz="1700" dirty="0">
                <a:solidFill>
                  <a:schemeClr val="bg1"/>
                </a:solidFill>
              </a:rPr>
              <a:t>Een element bestaat altijd uit een start en eind tag met daartussen de tekst. </a:t>
            </a:r>
            <a:endParaRPr lang="nl-NL" sz="1600" b="0" i="0" dirty="0">
              <a:solidFill>
                <a:srgbClr val="0000CD"/>
              </a:solidFill>
              <a:effectLst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A7231A7-AD2F-AC54-200E-91A6B2E06DE5}"/>
              </a:ext>
            </a:extLst>
          </p:cNvPr>
          <p:cNvSpPr txBox="1"/>
          <p:nvPr/>
        </p:nvSpPr>
        <p:spPr>
          <a:xfrm>
            <a:off x="7194698" y="1519097"/>
            <a:ext cx="34772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nl-NL" dirty="0"/>
            </a:b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nl-NL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nl-NL" dirty="0"/>
            </a:b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nl-NL" dirty="0"/>
            </a:br>
            <a:br>
              <a:rPr lang="nl-NL" dirty="0"/>
            </a:b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</a:t>
            </a:r>
            <a:r>
              <a:rPr lang="nl-NL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nl-NL" dirty="0"/>
            </a:b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</a:t>
            </a:r>
            <a:r>
              <a:rPr lang="nl-NL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nl-NL" dirty="0"/>
            </a:br>
            <a:br>
              <a:rPr lang="nl-NL" dirty="0"/>
            </a:b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nl-NL" dirty="0"/>
            </a:b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039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20CFE-6D27-1242-A195-5A3D5D68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Studiewijzer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3F8E4B-17B0-CE4A-A64E-86A9B54B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537098"/>
            <a:ext cx="7729728" cy="22029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3600" dirty="0" err="1"/>
              <a:t>stan-w.github.io</a:t>
            </a:r>
            <a:r>
              <a:rPr lang="nl-NL" sz="3600" dirty="0"/>
              <a:t>/</a:t>
            </a:r>
            <a:r>
              <a:rPr lang="nl-NL" sz="3600" dirty="0" err="1"/>
              <a:t>porta</a:t>
            </a:r>
            <a:r>
              <a:rPr lang="nl-NL" sz="3600" dirty="0"/>
              <a:t>-informatica/</a:t>
            </a:r>
          </a:p>
        </p:txBody>
      </p:sp>
    </p:spTree>
    <p:extLst>
      <p:ext uri="{BB962C8B-B14F-4D97-AF65-F5344CB8AC3E}">
        <p14:creationId xmlns:p14="http://schemas.microsoft.com/office/powerpoint/2010/main" val="2415534381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Aangepast 2 1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0382B2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{9BDF6874-FF00-DD44-9547-00CABB7EDC3C}tf10001120</Template>
  <TotalTime>852</TotalTime>
  <Words>312</Words>
  <Application>Microsoft Macintosh PowerPoint</Application>
  <PresentationFormat>Breedbeeld</PresentationFormat>
  <Paragraphs>33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Consolas</vt:lpstr>
      <vt:lpstr>Gill Sans MT</vt:lpstr>
      <vt:lpstr>Pakket</vt:lpstr>
      <vt:lpstr>Informatica</vt:lpstr>
      <vt:lpstr>Wat gaan we doen vandaag?</vt:lpstr>
      <vt:lpstr>Hoe ziet de komende periode eruit?</vt:lpstr>
      <vt:lpstr>Wat is een website?</vt:lpstr>
      <vt:lpstr>Tools</vt:lpstr>
      <vt:lpstr>Introductie HTML</vt:lpstr>
      <vt:lpstr>Studiewijzer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Stan Wintraecken</dc:creator>
  <cp:lastModifiedBy>Stan Wintraecken</cp:lastModifiedBy>
  <cp:revision>23</cp:revision>
  <dcterms:created xsi:type="dcterms:W3CDTF">2022-03-27T18:51:45Z</dcterms:created>
  <dcterms:modified xsi:type="dcterms:W3CDTF">2023-03-21T11:31:23Z</dcterms:modified>
</cp:coreProperties>
</file>