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9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7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86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6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9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7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00E6-E729-45E1-B0B0-C9C4F7272D57}" type="datetimeFigureOut">
              <a:rPr lang="zh-TW" altLang="en-US" smtClean="0"/>
              <a:t>2015/9/12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B90A-FA5E-46FD-8B66-3496E8E0A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2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today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today.ne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156658" y="668184"/>
            <a:ext cx="2926080" cy="2360022"/>
            <a:chOff x="1184366" y="1471749"/>
            <a:chExt cx="2926080" cy="2360022"/>
          </a:xfrm>
        </p:grpSpPr>
        <p:sp>
          <p:nvSpPr>
            <p:cNvPr id="11" name="矩形 10"/>
            <p:cNvSpPr/>
            <p:nvPr/>
          </p:nvSpPr>
          <p:spPr>
            <a:xfrm>
              <a:off x="2246812" y="2895599"/>
              <a:ext cx="1863634" cy="2873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6/1-6/8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84366" y="2651760"/>
              <a:ext cx="1140823" cy="775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week2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46812" y="1715588"/>
              <a:ext cx="1863634" cy="2873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5/26-5/31</a:t>
              </a:r>
              <a:endParaRPr lang="zh-TW" altLang="en-US" dirty="0"/>
            </a:p>
          </p:txBody>
        </p:sp>
        <p:sp>
          <p:nvSpPr>
            <p:cNvPr id="6" name="向下箭號 5"/>
            <p:cNvSpPr/>
            <p:nvPr/>
          </p:nvSpPr>
          <p:spPr>
            <a:xfrm>
              <a:off x="1731917" y="2246811"/>
              <a:ext cx="45719" cy="4049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1731916" y="3426822"/>
              <a:ext cx="45719" cy="4049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1184366" y="1471749"/>
              <a:ext cx="1140823" cy="775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week1</a:t>
              </a:r>
              <a:endParaRPr lang="zh-TW" altLang="en-US" dirty="0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4959927" y="536559"/>
            <a:ext cx="5486400" cy="177338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郝龍斌、柯文哲隔空槓上圍牆高度，柯文哲在看國小女童被刺殺案的最新消息，柯文哲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日出席「台北天使俱樂部」活動談「殘障難找工作」一事，柯文哲接受議員李慶元質詢，台北市長柯文哲與高雄市長陳菊一同推銷小林村的甜粿，柯文哲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前往議會專案報告前被議員輪番砲轟洩密案，柯文哲與大安區里長開座談會，柯文哲上午出席市政會議後，柯文哲出席台北市中等學校優良學生表揚大會，會議決議第一點清楚寫著處理策略是「先媒體揭露」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日談洪智坤洩密案，柯文哲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日出席市政活動後，台北市政府市政顧問洪智坤，柯文哲自曝參加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登高賽前去看攝護腺，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4959927" y="5153886"/>
            <a:ext cx="5486400" cy="1588654"/>
            <a:chOff x="4959927" y="4624251"/>
            <a:chExt cx="5486400" cy="1988985"/>
          </a:xfrm>
        </p:grpSpPr>
        <p:sp>
          <p:nvSpPr>
            <p:cNvPr id="14" name="流程圖: 替代處理程序 13"/>
            <p:cNvSpPr/>
            <p:nvPr/>
          </p:nvSpPr>
          <p:spPr>
            <a:xfrm>
              <a:off x="4959927" y="4624251"/>
              <a:ext cx="5486400" cy="1988985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594070" y="4886301"/>
              <a:ext cx="4488873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hlinkClick r:id="rId2"/>
                </a:rPr>
                <a:t>1. </a:t>
              </a:r>
              <a:r>
                <a:rPr lang="zh-TW" altLang="en-US" sz="1200" dirty="0" smtClean="0">
                  <a:hlinkClick r:id="rId2"/>
                </a:rPr>
                <a:t>洪智坤</a:t>
              </a:r>
              <a:r>
                <a:rPr lang="zh-TW" altLang="en-US" sz="1200" dirty="0">
                  <a:hlinkClick r:id="rId2"/>
                </a:rPr>
                <a:t>下午就會被處罰　柯文哲：處罰不聽就</a:t>
              </a:r>
              <a:r>
                <a:rPr lang="zh-TW" altLang="en-US" sz="1200" dirty="0" smtClean="0">
                  <a:hlinkClick r:id="rId2"/>
                </a:rPr>
                <a:t>殺掉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hlinkClick r:id="rId2"/>
                </a:rPr>
                <a:t>2. </a:t>
              </a:r>
              <a:r>
                <a:rPr lang="zh-TW" altLang="en-US" sz="1200" dirty="0" smtClean="0">
                  <a:hlinkClick r:id="rId2"/>
                </a:rPr>
                <a:t>李述德</a:t>
              </a:r>
              <a:r>
                <a:rPr lang="zh-TW" altLang="en-US" sz="1200" dirty="0">
                  <a:hlinkClick r:id="rId2"/>
                </a:rPr>
                <a:t>疑廉委政治色彩濃　柯文哲：常貼標籤不是好</a:t>
              </a:r>
              <a:r>
                <a:rPr lang="zh-TW" altLang="en-US" sz="1200" dirty="0" smtClean="0">
                  <a:hlinkClick r:id="rId2"/>
                </a:rPr>
                <a:t>辦法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hlinkClick r:id="rId2"/>
                </a:rPr>
                <a:t>3. </a:t>
              </a:r>
              <a:r>
                <a:rPr lang="en-US" altLang="zh-TW" sz="1200" dirty="0">
                  <a:hlinkClick r:id="rId2"/>
                </a:rPr>
                <a:t>MERS</a:t>
              </a:r>
              <a:r>
                <a:rPr lang="zh-TW" altLang="en-US" sz="1200" dirty="0">
                  <a:hlinkClick r:id="rId2"/>
                </a:rPr>
                <a:t>危機　柯文哲：遲早會出現，台灣躲</a:t>
              </a:r>
              <a:r>
                <a:rPr lang="zh-TW" altLang="en-US" sz="1200" dirty="0" smtClean="0">
                  <a:hlinkClick r:id="rId2"/>
                </a:rPr>
                <a:t>不過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hlinkClick r:id="rId2"/>
                </a:rPr>
                <a:t>4. </a:t>
              </a:r>
              <a:r>
                <a:rPr lang="zh-TW" altLang="en-US" sz="1200" dirty="0" smtClean="0">
                  <a:hlinkClick r:id="rId2"/>
                </a:rPr>
                <a:t>國小</a:t>
              </a:r>
              <a:r>
                <a:rPr lang="zh-TW" altLang="en-US" sz="1200" dirty="0">
                  <a:hlinkClick r:id="rId2"/>
                </a:rPr>
                <a:t>童遭嫌隨機殺　柯文哲難過：議場內每個人都很</a:t>
              </a:r>
              <a:r>
                <a:rPr lang="zh-TW" altLang="en-US" sz="1200" dirty="0" smtClean="0">
                  <a:hlinkClick r:id="rId2"/>
                </a:rPr>
                <a:t>沈重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hlinkClick r:id="rId2"/>
                </a:rPr>
                <a:t>5. </a:t>
              </a:r>
              <a:r>
                <a:rPr lang="zh-TW" altLang="en-US" sz="1200" dirty="0" smtClean="0">
                  <a:hlinkClick r:id="rId2"/>
                </a:rPr>
                <a:t>松</a:t>
              </a:r>
              <a:r>
                <a:rPr lang="zh-TW" altLang="en-US" sz="1200" dirty="0">
                  <a:hlinkClick r:id="rId2"/>
                </a:rPr>
                <a:t>菸古蹟煙囪有危險　柯文哲：被灌漿成</a:t>
              </a:r>
              <a:r>
                <a:rPr lang="zh-TW" altLang="en-US" sz="1200" dirty="0" smtClean="0">
                  <a:hlinkClick r:id="rId2"/>
                </a:rPr>
                <a:t>金箍棒</a:t>
              </a:r>
              <a:endParaRPr lang="en-US" altLang="zh-TW" sz="1200" dirty="0" smtClean="0"/>
            </a:p>
            <a:p>
              <a:r>
                <a:rPr lang="en-US" altLang="zh-TW" sz="1200" dirty="0" smtClean="0">
                  <a:hlinkClick r:id="rId2"/>
                </a:rPr>
                <a:t>6. </a:t>
              </a:r>
              <a:r>
                <a:rPr lang="zh-TW" altLang="en-US" sz="1200" dirty="0" smtClean="0">
                  <a:hlinkClick r:id="rId2"/>
                </a:rPr>
                <a:t>死亡</a:t>
              </a:r>
              <a:r>
                <a:rPr lang="zh-TW" altLang="en-US" sz="1200" dirty="0">
                  <a:hlinkClick r:id="rId2"/>
                </a:rPr>
                <a:t>車禍騎士占</a:t>
              </a:r>
              <a:r>
                <a:rPr lang="en-US" altLang="zh-TW" sz="1200" dirty="0">
                  <a:hlinkClick r:id="rId2"/>
                </a:rPr>
                <a:t>8</a:t>
              </a:r>
              <a:r>
                <a:rPr lang="zh-TW" altLang="en-US" sz="1200" dirty="0">
                  <a:hlinkClick r:id="rId2"/>
                </a:rPr>
                <a:t>成！ 柯文哲：要想怎讓男生比較不</a:t>
              </a:r>
              <a:r>
                <a:rPr lang="zh-TW" altLang="en-US" sz="1200" dirty="0" smtClean="0">
                  <a:hlinkClick r:id="rId2"/>
                </a:rPr>
                <a:t>騎車</a:t>
              </a:r>
              <a:endParaRPr lang="en-US" altLang="zh-TW" sz="1200" dirty="0" smtClean="0"/>
            </a:p>
            <a:p>
              <a:r>
                <a:rPr lang="en-US" altLang="zh-TW" sz="1200" dirty="0" smtClean="0"/>
                <a:t>…</a:t>
              </a:r>
            </a:p>
            <a:p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7028347" y="198005"/>
            <a:ext cx="102869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一周摘要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4852787" y="2550815"/>
            <a:ext cx="5727866" cy="549236"/>
            <a:chOff x="4852787" y="2550815"/>
            <a:chExt cx="5727866" cy="549236"/>
          </a:xfrm>
        </p:grpSpPr>
        <p:sp>
          <p:nvSpPr>
            <p:cNvPr id="8" name="橢圓 7"/>
            <p:cNvSpPr/>
            <p:nvPr/>
          </p:nvSpPr>
          <p:spPr>
            <a:xfrm>
              <a:off x="4852787" y="2551411"/>
              <a:ext cx="543890" cy="5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一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直線接點 16"/>
            <p:cNvCxnSpPr>
              <a:stCxn id="8" idx="6"/>
              <a:endCxn id="19" idx="2"/>
            </p:cNvCxnSpPr>
            <p:nvPr/>
          </p:nvCxnSpPr>
          <p:spPr>
            <a:xfrm flipV="1">
              <a:off x="5396677" y="2825135"/>
              <a:ext cx="271945" cy="596"/>
            </a:xfrm>
            <a:prstGeom prst="line">
              <a:avLst/>
            </a:prstGeom>
            <a:ln w="730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/>
            <p:cNvSpPr/>
            <p:nvPr/>
          </p:nvSpPr>
          <p:spPr>
            <a:xfrm>
              <a:off x="5668622" y="2550815"/>
              <a:ext cx="543890" cy="5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二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直線接點 22"/>
            <p:cNvCxnSpPr>
              <a:stCxn id="19" idx="6"/>
              <a:endCxn id="24" idx="2"/>
            </p:cNvCxnSpPr>
            <p:nvPr/>
          </p:nvCxnSpPr>
          <p:spPr>
            <a:xfrm>
              <a:off x="6212512" y="2825135"/>
              <a:ext cx="271945" cy="0"/>
            </a:xfrm>
            <a:prstGeom prst="line">
              <a:avLst/>
            </a:prstGeom>
            <a:ln w="730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橢圓 23"/>
            <p:cNvSpPr/>
            <p:nvPr/>
          </p:nvSpPr>
          <p:spPr>
            <a:xfrm>
              <a:off x="6484457" y="2550815"/>
              <a:ext cx="543890" cy="5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三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直線接點 25"/>
            <p:cNvCxnSpPr>
              <a:stCxn id="24" idx="6"/>
              <a:endCxn id="27" idx="2"/>
            </p:cNvCxnSpPr>
            <p:nvPr/>
          </p:nvCxnSpPr>
          <p:spPr>
            <a:xfrm>
              <a:off x="7028347" y="2825135"/>
              <a:ext cx="356655" cy="0"/>
            </a:xfrm>
            <a:prstGeom prst="line">
              <a:avLst/>
            </a:prstGeom>
            <a:ln w="730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7385002" y="2550815"/>
              <a:ext cx="543890" cy="5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四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直線接點 28"/>
            <p:cNvCxnSpPr>
              <a:stCxn id="27" idx="6"/>
              <a:endCxn id="30" idx="2"/>
            </p:cNvCxnSpPr>
            <p:nvPr/>
          </p:nvCxnSpPr>
          <p:spPr>
            <a:xfrm>
              <a:off x="7928892" y="2825135"/>
              <a:ext cx="341216" cy="0"/>
            </a:xfrm>
            <a:prstGeom prst="line">
              <a:avLst/>
            </a:prstGeom>
            <a:ln w="730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/>
            <p:cNvSpPr/>
            <p:nvPr/>
          </p:nvSpPr>
          <p:spPr>
            <a:xfrm>
              <a:off x="8270108" y="2550815"/>
              <a:ext cx="543890" cy="5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五</a:t>
              </a:r>
              <a:endParaRPr lang="zh-TW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2" name="直線接點 31"/>
            <p:cNvCxnSpPr>
              <a:stCxn id="30" idx="6"/>
              <a:endCxn id="33" idx="2"/>
            </p:cNvCxnSpPr>
            <p:nvPr/>
          </p:nvCxnSpPr>
          <p:spPr>
            <a:xfrm>
              <a:off x="8813998" y="2825135"/>
              <a:ext cx="341216" cy="0"/>
            </a:xfrm>
            <a:prstGeom prst="line">
              <a:avLst/>
            </a:prstGeom>
            <a:ln w="730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9155214" y="2550815"/>
              <a:ext cx="543890" cy="5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B050"/>
                  </a:solidFill>
                </a:rPr>
                <a:t>六</a:t>
              </a:r>
              <a:endParaRPr lang="zh-TW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直線接點 46"/>
            <p:cNvCxnSpPr>
              <a:stCxn id="33" idx="6"/>
              <a:endCxn id="48" idx="2"/>
            </p:cNvCxnSpPr>
            <p:nvPr/>
          </p:nvCxnSpPr>
          <p:spPr>
            <a:xfrm>
              <a:off x="9699104" y="2825135"/>
              <a:ext cx="337659" cy="0"/>
            </a:xfrm>
            <a:prstGeom prst="line">
              <a:avLst/>
            </a:prstGeom>
            <a:ln w="730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/>
            <p:cNvSpPr/>
            <p:nvPr/>
          </p:nvSpPr>
          <p:spPr>
            <a:xfrm>
              <a:off x="10036763" y="2550815"/>
              <a:ext cx="543890" cy="54864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FF0000"/>
                  </a:solidFill>
                </a:rPr>
                <a:t>日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7028347" y="4814736"/>
            <a:ext cx="11993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周新聞列表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4959927" y="3589810"/>
            <a:ext cx="5486400" cy="950607"/>
          </a:xfrm>
          <a:prstGeom prst="roundRect">
            <a:avLst/>
          </a:prstGeom>
          <a:solidFill>
            <a:schemeClr val="bg2">
              <a:lumMod val="9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柯文哲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在看國小女童被刺殺案的最新消息，柯文哲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日出席「台北天使俱樂部」活動談「殘障難找工作」一事，柯文哲接受議員李慶元質詢，台北市長柯文哲與高雄市長陳菊一同推銷小林村的甜</a:t>
            </a:r>
            <a:r>
              <a:rPr lang="zh-TW" altLang="en-US" sz="12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粿</a:t>
            </a:r>
            <a:endParaRPr lang="zh-TW" altLang="en-US" sz="1200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134039" y="3251256"/>
            <a:ext cx="7948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日摘要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向下箭號 53"/>
          <p:cNvSpPr/>
          <p:nvPr/>
        </p:nvSpPr>
        <p:spPr>
          <a:xfrm rot="8004963">
            <a:off x="8941738" y="5321652"/>
            <a:ext cx="140742" cy="260857"/>
          </a:xfrm>
          <a:prstGeom prst="downArrow">
            <a:avLst>
              <a:gd name="adj1" fmla="val 50000"/>
              <a:gd name="adj2" fmla="val 59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圓角矩形 54"/>
          <p:cNvSpPr/>
          <p:nvPr/>
        </p:nvSpPr>
        <p:spPr>
          <a:xfrm>
            <a:off x="9012109" y="4749723"/>
            <a:ext cx="2782727" cy="702357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針對台北市政府市政顧問、大巨蛋案廉委會成員洪智坤洩密大巨蛋案一事，多位國、民兩黨議員都要求人事處要盡快做出</a:t>
            </a:r>
            <a:r>
              <a:rPr lang="zh-TW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懲處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0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156658" y="668184"/>
            <a:ext cx="2926080" cy="2360022"/>
            <a:chOff x="1184366" y="1471749"/>
            <a:chExt cx="2926080" cy="2360022"/>
          </a:xfrm>
        </p:grpSpPr>
        <p:sp>
          <p:nvSpPr>
            <p:cNvPr id="11" name="矩形 10"/>
            <p:cNvSpPr/>
            <p:nvPr/>
          </p:nvSpPr>
          <p:spPr>
            <a:xfrm>
              <a:off x="2246812" y="2895599"/>
              <a:ext cx="1863634" cy="2873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6/1-6/8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1184366" y="2651760"/>
              <a:ext cx="1140823" cy="775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week2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46812" y="1715588"/>
              <a:ext cx="1863634" cy="2873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5/26-5/31</a:t>
              </a:r>
              <a:endParaRPr lang="zh-TW" altLang="en-US" dirty="0"/>
            </a:p>
          </p:txBody>
        </p:sp>
        <p:sp>
          <p:nvSpPr>
            <p:cNvPr id="6" name="向下箭號 5"/>
            <p:cNvSpPr/>
            <p:nvPr/>
          </p:nvSpPr>
          <p:spPr>
            <a:xfrm>
              <a:off x="1731917" y="2246811"/>
              <a:ext cx="45719" cy="4049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1731916" y="3426822"/>
              <a:ext cx="45719" cy="4049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/>
          </p:nvSpPr>
          <p:spPr>
            <a:xfrm>
              <a:off x="1184366" y="1471749"/>
              <a:ext cx="1140823" cy="775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week1</a:t>
              </a:r>
              <a:endParaRPr lang="zh-TW" altLang="en-US" dirty="0"/>
            </a:p>
          </p:txBody>
        </p:sp>
      </p:grpSp>
      <p:sp>
        <p:nvSpPr>
          <p:cNvPr id="12" name="圓角矩形 11"/>
          <p:cNvSpPr/>
          <p:nvPr/>
        </p:nvSpPr>
        <p:spPr>
          <a:xfrm>
            <a:off x="4959927" y="675903"/>
            <a:ext cx="5486400" cy="177338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郝龍斌、柯文哲隔空槓上圍牆高度，柯文哲在看國小女童被刺殺案的最新消息，柯文哲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日出席「台北天使俱樂部」活動談「殘障難找工作」一事，柯文哲接受議員李慶元質詢，台北市長柯文哲與高雄市長陳菊一同推銷小林村的甜粿，柯文哲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前往議會專案報告前被議員輪番砲轟洩密案，柯文哲與大安區里長開座談會，柯文哲上午出席市政會議後，柯文哲出席台北市中等學校優良學生表揚大會，會議決議第一點清楚寫著處理策略是「先媒體揭露」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日談洪智坤洩密案，柯文哲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日出席市政活動後，台北市政府市政顧問洪智坤，柯文哲自曝參加</a:t>
            </a:r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101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登高賽前去看攝護腺，</a:t>
            </a:r>
          </a:p>
        </p:txBody>
      </p:sp>
      <p:sp>
        <p:nvSpPr>
          <p:cNvPr id="14" name="流程圖: 替代處理程序 13"/>
          <p:cNvSpPr/>
          <p:nvPr/>
        </p:nvSpPr>
        <p:spPr>
          <a:xfrm>
            <a:off x="4959927" y="2825731"/>
            <a:ext cx="5486400" cy="378750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41818" y="3214255"/>
            <a:ext cx="44888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hlinkClick r:id="rId2"/>
              </a:rPr>
              <a:t>1. </a:t>
            </a:r>
            <a:r>
              <a:rPr lang="zh-TW" altLang="en-US" sz="1200" dirty="0" smtClean="0">
                <a:hlinkClick r:id="rId2"/>
              </a:rPr>
              <a:t>洪智坤</a:t>
            </a:r>
            <a:r>
              <a:rPr lang="zh-TW" altLang="en-US" sz="1200" dirty="0">
                <a:hlinkClick r:id="rId2"/>
              </a:rPr>
              <a:t>下午就會被處罰　柯文哲：處罰不聽就</a:t>
            </a:r>
            <a:r>
              <a:rPr lang="zh-TW" altLang="en-US" sz="1200" dirty="0" smtClean="0">
                <a:hlinkClick r:id="rId2"/>
              </a:rPr>
              <a:t>殺掉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2. </a:t>
            </a:r>
            <a:r>
              <a:rPr lang="zh-TW" altLang="en-US" sz="1200" dirty="0" smtClean="0">
                <a:hlinkClick r:id="rId2"/>
              </a:rPr>
              <a:t>李述德</a:t>
            </a:r>
            <a:r>
              <a:rPr lang="zh-TW" altLang="en-US" sz="1200" dirty="0">
                <a:hlinkClick r:id="rId2"/>
              </a:rPr>
              <a:t>疑廉委政治色彩濃　柯文哲：常貼標籤不是好</a:t>
            </a:r>
            <a:r>
              <a:rPr lang="zh-TW" altLang="en-US" sz="1200" dirty="0" smtClean="0">
                <a:hlinkClick r:id="rId2"/>
              </a:rPr>
              <a:t>辦法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3. </a:t>
            </a:r>
            <a:r>
              <a:rPr lang="en-US" altLang="zh-TW" sz="1200" dirty="0">
                <a:hlinkClick r:id="rId2"/>
              </a:rPr>
              <a:t>MERS</a:t>
            </a:r>
            <a:r>
              <a:rPr lang="zh-TW" altLang="en-US" sz="1200" dirty="0">
                <a:hlinkClick r:id="rId2"/>
              </a:rPr>
              <a:t>危機　柯文哲：遲早會出現，台灣躲</a:t>
            </a:r>
            <a:r>
              <a:rPr lang="zh-TW" altLang="en-US" sz="1200" dirty="0" smtClean="0">
                <a:hlinkClick r:id="rId2"/>
              </a:rPr>
              <a:t>不過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4. </a:t>
            </a:r>
            <a:r>
              <a:rPr lang="zh-TW" altLang="en-US" sz="1200" dirty="0" smtClean="0">
                <a:hlinkClick r:id="rId2"/>
              </a:rPr>
              <a:t>國小</a:t>
            </a:r>
            <a:r>
              <a:rPr lang="zh-TW" altLang="en-US" sz="1200" dirty="0">
                <a:hlinkClick r:id="rId2"/>
              </a:rPr>
              <a:t>童遭嫌隨機殺　柯文哲難過：議場內每個人都很</a:t>
            </a:r>
            <a:r>
              <a:rPr lang="zh-TW" altLang="en-US" sz="1200" dirty="0" smtClean="0">
                <a:hlinkClick r:id="rId2"/>
              </a:rPr>
              <a:t>沈重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5. </a:t>
            </a:r>
            <a:r>
              <a:rPr lang="zh-TW" altLang="en-US" sz="1200" dirty="0" smtClean="0">
                <a:hlinkClick r:id="rId2"/>
              </a:rPr>
              <a:t>松</a:t>
            </a:r>
            <a:r>
              <a:rPr lang="zh-TW" altLang="en-US" sz="1200" dirty="0">
                <a:hlinkClick r:id="rId2"/>
              </a:rPr>
              <a:t>菸古蹟煙囪有危險　柯文哲：被灌漿成</a:t>
            </a:r>
            <a:r>
              <a:rPr lang="zh-TW" altLang="en-US" sz="1200" dirty="0" smtClean="0">
                <a:hlinkClick r:id="rId2"/>
              </a:rPr>
              <a:t>金箍棒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2"/>
              </a:rPr>
              <a:t>6. </a:t>
            </a:r>
            <a:r>
              <a:rPr lang="zh-TW" altLang="en-US" sz="1200" dirty="0" smtClean="0">
                <a:hlinkClick r:id="rId2"/>
              </a:rPr>
              <a:t>死亡</a:t>
            </a:r>
            <a:r>
              <a:rPr lang="zh-TW" altLang="en-US" sz="1200" dirty="0">
                <a:hlinkClick r:id="rId2"/>
              </a:rPr>
              <a:t>車禍騎士占</a:t>
            </a:r>
            <a:r>
              <a:rPr lang="en-US" altLang="zh-TW" sz="1200" dirty="0">
                <a:hlinkClick r:id="rId2"/>
              </a:rPr>
              <a:t>8</a:t>
            </a:r>
            <a:r>
              <a:rPr lang="zh-TW" altLang="en-US" sz="1200" dirty="0">
                <a:hlinkClick r:id="rId2"/>
              </a:rPr>
              <a:t>成！ 柯文哲：要想怎讓男生比較不</a:t>
            </a:r>
            <a:r>
              <a:rPr lang="zh-TW" altLang="en-US" sz="1200" dirty="0" smtClean="0">
                <a:hlinkClick r:id="rId2"/>
              </a:rPr>
              <a:t>騎車</a:t>
            </a:r>
            <a:endParaRPr lang="en-US" altLang="zh-TW" sz="1200" dirty="0" smtClean="0"/>
          </a:p>
          <a:p>
            <a:r>
              <a:rPr lang="en-US" altLang="zh-TW" sz="1200" dirty="0" smtClean="0"/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50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421</Words>
  <Application>Microsoft Office PowerPoint</Application>
  <PresentationFormat>寬螢幕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劉士弘</dc:creator>
  <cp:lastModifiedBy>劉士弘</cp:lastModifiedBy>
  <cp:revision>6</cp:revision>
  <dcterms:created xsi:type="dcterms:W3CDTF">2015-09-11T05:09:14Z</dcterms:created>
  <dcterms:modified xsi:type="dcterms:W3CDTF">2015-09-12T07:13:01Z</dcterms:modified>
</cp:coreProperties>
</file>