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D255E-D7DD-45F2-B06B-EE060C12E77A}" v="10" dt="2020-07-27T16:00:10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yer, Steven M Capt USAF USAFA DF/DFEC" userId="9a32c7c1-b9b1-4a6f-ac1b-8d2b15edec47" providerId="ADAL" clId="{EDDD255E-D7DD-45F2-B06B-EE060C12E77A}"/>
    <pc:docChg chg="undo custSel addSld modSld">
      <pc:chgData name="Beyer, Steven M Capt USAF USAFA DF/DFEC" userId="9a32c7c1-b9b1-4a6f-ac1b-8d2b15edec47" providerId="ADAL" clId="{EDDD255E-D7DD-45F2-B06B-EE060C12E77A}" dt="2020-07-27T16:00:18.158" v="59" actId="20577"/>
      <pc:docMkLst>
        <pc:docMk/>
      </pc:docMkLst>
      <pc:sldChg chg="addSp delSp modSp new mod">
        <pc:chgData name="Beyer, Steven M Capt USAF USAFA DF/DFEC" userId="9a32c7c1-b9b1-4a6f-ac1b-8d2b15edec47" providerId="ADAL" clId="{EDDD255E-D7DD-45F2-B06B-EE060C12E77A}" dt="2020-07-27T16:00:18.158" v="59" actId="20577"/>
        <pc:sldMkLst>
          <pc:docMk/>
          <pc:sldMk cId="1866608155" sldId="256"/>
        </pc:sldMkLst>
        <pc:spChg chg="del">
          <ac:chgData name="Beyer, Steven M Capt USAF USAFA DF/DFEC" userId="9a32c7c1-b9b1-4a6f-ac1b-8d2b15edec47" providerId="ADAL" clId="{EDDD255E-D7DD-45F2-B06B-EE060C12E77A}" dt="2020-07-27T15:53:29.943" v="1" actId="478"/>
          <ac:spMkLst>
            <pc:docMk/>
            <pc:sldMk cId="1866608155" sldId="256"/>
            <ac:spMk id="2" creationId="{DACF1BE7-390F-4C1C-BE40-598576532E0A}"/>
          </ac:spMkLst>
        </pc:spChg>
        <pc:spChg chg="del">
          <ac:chgData name="Beyer, Steven M Capt USAF USAFA DF/DFEC" userId="9a32c7c1-b9b1-4a6f-ac1b-8d2b15edec47" providerId="ADAL" clId="{EDDD255E-D7DD-45F2-B06B-EE060C12E77A}" dt="2020-07-27T15:53:36.713" v="2" actId="478"/>
          <ac:spMkLst>
            <pc:docMk/>
            <pc:sldMk cId="1866608155" sldId="256"/>
            <ac:spMk id="3" creationId="{A70EDBD9-8928-45A5-A5B5-03D986A5300D}"/>
          </ac:spMkLst>
        </pc:spChg>
        <pc:spChg chg="add mod">
          <ac:chgData name="Beyer, Steven M Capt USAF USAFA DF/DFEC" userId="9a32c7c1-b9b1-4a6f-ac1b-8d2b15edec47" providerId="ADAL" clId="{EDDD255E-D7DD-45F2-B06B-EE060C12E77A}" dt="2020-07-27T15:56:17.520" v="37" actId="408"/>
          <ac:spMkLst>
            <pc:docMk/>
            <pc:sldMk cId="1866608155" sldId="256"/>
            <ac:spMk id="4" creationId="{19B6EDD9-4A22-483A-886B-8265EB3D1FE7}"/>
          </ac:spMkLst>
        </pc:spChg>
        <pc:spChg chg="add del mod">
          <ac:chgData name="Beyer, Steven M Capt USAF USAFA DF/DFEC" userId="9a32c7c1-b9b1-4a6f-ac1b-8d2b15edec47" providerId="ADAL" clId="{EDDD255E-D7DD-45F2-B06B-EE060C12E77A}" dt="2020-07-27T15:56:22.056" v="39" actId="478"/>
          <ac:spMkLst>
            <pc:docMk/>
            <pc:sldMk cId="1866608155" sldId="256"/>
            <ac:spMk id="5" creationId="{3E60213E-835A-445B-AF96-77973E39F30B}"/>
          </ac:spMkLst>
        </pc:spChg>
        <pc:spChg chg="add mod">
          <ac:chgData name="Beyer, Steven M Capt USAF USAFA DF/DFEC" userId="9a32c7c1-b9b1-4a6f-ac1b-8d2b15edec47" providerId="ADAL" clId="{EDDD255E-D7DD-45F2-B06B-EE060C12E77A}" dt="2020-07-27T15:56:12.553" v="35" actId="12789"/>
          <ac:spMkLst>
            <pc:docMk/>
            <pc:sldMk cId="1866608155" sldId="256"/>
            <ac:spMk id="6" creationId="{73DC01F5-ED2F-40CB-9CB2-56C2856B3827}"/>
          </ac:spMkLst>
        </pc:spChg>
        <pc:spChg chg="add mod">
          <ac:chgData name="Beyer, Steven M Capt USAF USAFA DF/DFEC" userId="9a32c7c1-b9b1-4a6f-ac1b-8d2b15edec47" providerId="ADAL" clId="{EDDD255E-D7DD-45F2-B06B-EE060C12E77A}" dt="2020-07-27T15:56:17.520" v="37" actId="408"/>
          <ac:spMkLst>
            <pc:docMk/>
            <pc:sldMk cId="1866608155" sldId="256"/>
            <ac:spMk id="7" creationId="{2B77F321-53E5-4919-80AF-168988BF660F}"/>
          </ac:spMkLst>
        </pc:spChg>
        <pc:spChg chg="add mod">
          <ac:chgData name="Beyer, Steven M Capt USAF USAFA DF/DFEC" userId="9a32c7c1-b9b1-4a6f-ac1b-8d2b15edec47" providerId="ADAL" clId="{EDDD255E-D7DD-45F2-B06B-EE060C12E77A}" dt="2020-07-27T15:56:17.520" v="37" actId="408"/>
          <ac:spMkLst>
            <pc:docMk/>
            <pc:sldMk cId="1866608155" sldId="256"/>
            <ac:spMk id="8" creationId="{36563C8B-267C-4AD6-AAEF-02BB7B20C324}"/>
          </ac:spMkLst>
        </pc:spChg>
        <pc:spChg chg="add mod">
          <ac:chgData name="Beyer, Steven M Capt USAF USAFA DF/DFEC" userId="9a32c7c1-b9b1-4a6f-ac1b-8d2b15edec47" providerId="ADAL" clId="{EDDD255E-D7DD-45F2-B06B-EE060C12E77A}" dt="2020-07-27T15:56:12.553" v="35" actId="12789"/>
          <ac:spMkLst>
            <pc:docMk/>
            <pc:sldMk cId="1866608155" sldId="256"/>
            <ac:spMk id="9" creationId="{FC60CF41-C663-4EFC-BE4D-03146C4E3C58}"/>
          </ac:spMkLst>
        </pc:spChg>
        <pc:spChg chg="add mod">
          <ac:chgData name="Beyer, Steven M Capt USAF USAFA DF/DFEC" userId="9a32c7c1-b9b1-4a6f-ac1b-8d2b15edec47" providerId="ADAL" clId="{EDDD255E-D7DD-45F2-B06B-EE060C12E77A}" dt="2020-07-27T15:56:31.153" v="41" actId="1076"/>
          <ac:spMkLst>
            <pc:docMk/>
            <pc:sldMk cId="1866608155" sldId="256"/>
            <ac:spMk id="10" creationId="{55ED7EDE-84C4-4046-9452-36CF94336E7C}"/>
          </ac:spMkLst>
        </pc:spChg>
        <pc:spChg chg="add mod">
          <ac:chgData name="Beyer, Steven M Capt USAF USAFA DF/DFEC" userId="9a32c7c1-b9b1-4a6f-ac1b-8d2b15edec47" providerId="ADAL" clId="{EDDD255E-D7DD-45F2-B06B-EE060C12E77A}" dt="2020-07-27T15:56:31.153" v="41" actId="1076"/>
          <ac:spMkLst>
            <pc:docMk/>
            <pc:sldMk cId="1866608155" sldId="256"/>
            <ac:spMk id="11" creationId="{BED6F364-FD0B-4826-B491-5CD5CBD2A502}"/>
          </ac:spMkLst>
        </pc:spChg>
        <pc:spChg chg="add mod">
          <ac:chgData name="Beyer, Steven M Capt USAF USAFA DF/DFEC" userId="9a32c7c1-b9b1-4a6f-ac1b-8d2b15edec47" providerId="ADAL" clId="{EDDD255E-D7DD-45F2-B06B-EE060C12E77A}" dt="2020-07-27T15:56:31.153" v="41" actId="1076"/>
          <ac:spMkLst>
            <pc:docMk/>
            <pc:sldMk cId="1866608155" sldId="256"/>
            <ac:spMk id="12" creationId="{EE4407FD-9896-42A7-838C-6D02494239C2}"/>
          </ac:spMkLst>
        </pc:spChg>
        <pc:spChg chg="add mod">
          <ac:chgData name="Beyer, Steven M Capt USAF USAFA DF/DFEC" userId="9a32c7c1-b9b1-4a6f-ac1b-8d2b15edec47" providerId="ADAL" clId="{EDDD255E-D7DD-45F2-B06B-EE060C12E77A}" dt="2020-07-27T15:56:31.153" v="41" actId="1076"/>
          <ac:spMkLst>
            <pc:docMk/>
            <pc:sldMk cId="1866608155" sldId="256"/>
            <ac:spMk id="13" creationId="{DEF620CF-8744-4993-85E7-5B2638CCA4A6}"/>
          </ac:spMkLst>
        </pc:spChg>
        <pc:spChg chg="add mod">
          <ac:chgData name="Beyer, Steven M Capt USAF USAFA DF/DFEC" userId="9a32c7c1-b9b1-4a6f-ac1b-8d2b15edec47" providerId="ADAL" clId="{EDDD255E-D7DD-45F2-B06B-EE060C12E77A}" dt="2020-07-27T15:56:31.153" v="41" actId="1076"/>
          <ac:spMkLst>
            <pc:docMk/>
            <pc:sldMk cId="1866608155" sldId="256"/>
            <ac:spMk id="14" creationId="{CDA84E60-5E65-4064-B877-029E592A8C45}"/>
          </ac:spMkLst>
        </pc:spChg>
        <pc:spChg chg="add mod">
          <ac:chgData name="Beyer, Steven M Capt USAF USAFA DF/DFEC" userId="9a32c7c1-b9b1-4a6f-ac1b-8d2b15edec47" providerId="ADAL" clId="{EDDD255E-D7DD-45F2-B06B-EE060C12E77A}" dt="2020-07-27T16:00:09.697" v="55" actId="122"/>
          <ac:spMkLst>
            <pc:docMk/>
            <pc:sldMk cId="1866608155" sldId="256"/>
            <ac:spMk id="15" creationId="{C7F4057A-804A-4FB1-8C0D-CEA387A000EE}"/>
          </ac:spMkLst>
        </pc:spChg>
        <pc:spChg chg="add mod">
          <ac:chgData name="Beyer, Steven M Capt USAF USAFA DF/DFEC" userId="9a32c7c1-b9b1-4a6f-ac1b-8d2b15edec47" providerId="ADAL" clId="{EDDD255E-D7DD-45F2-B06B-EE060C12E77A}" dt="2020-07-27T16:00:18.158" v="59" actId="20577"/>
          <ac:spMkLst>
            <pc:docMk/>
            <pc:sldMk cId="1866608155" sldId="256"/>
            <ac:spMk id="16" creationId="{B02E8A49-78A0-4821-8ECE-F5185AF17F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6533-C89C-404C-8160-AD4BAE0F0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28769-CDB4-433F-99F4-754C027B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8BD-87BE-4F54-A2CB-8D7E9091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37E53-4629-429D-985C-1AC979CA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0BAE-A0C5-42DF-B142-0D9CE947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5F6A-C3B3-45F8-A0EC-034156BD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2E9DC-FE96-4C76-B0ED-0C0E64741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CFE4-78AE-494D-BF37-F05BE2A7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89F8-060D-4D23-95E9-E8C558A9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283C-9F43-40EF-B5DA-A14DF46E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EAF34-E4FB-4824-ADF8-6B1D84D7B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B007-4B13-4DE4-A3AD-267E25AC5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DF60-C689-4BDE-8310-1346D543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DA12-8867-4846-896D-17EA370A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559D-58E0-4D57-8823-CD1908C8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0687-BB81-4C27-94D3-11F227F6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495D-FEE3-4AD3-8A41-0D29454B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2E9B-D7C7-45E2-8CBF-8421EF25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E9B-79BB-4D8E-B766-BCBD11DB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D901-2473-47B2-90E7-4D1E0595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2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B81E-9D5B-4B37-ACFD-23684B86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E4FE-B0B6-4D5E-AB4D-BF180714C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34C9-1919-48A6-A631-7C978726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A19DB-7D95-4792-8F68-B9A4E4E3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45397-5B76-4EF6-8168-A6415CEE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F33E-5E10-4C0A-9686-E6B9FC51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C661-3FA1-4628-8077-1C0954F4C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BE03B-A765-4B9D-9FAF-83DC5E79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B74F3-76B7-411B-9101-A9062C39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1647F-363F-4E82-A2A7-EED3B242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3DC01-92FC-4718-8FBD-2D941671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3517-3163-4525-8456-87BD9957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9CB5C-996B-4676-BFA2-861D339C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D8BB0-238B-4CB6-92F9-A682849AE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646CC-A7FE-40F0-9EEB-7FF589B13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EA69-B440-427E-9DF3-FEA15E9DA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8614D-66E5-434B-B9FA-BE9D3371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9124B-313D-4C31-B5C5-1FF42762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E8315-5A36-4503-9522-7108AE2C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4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1E62-BDCF-4B78-B7DB-52E89632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E4440-95F7-45CF-AD10-21225EB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5A3B4-D5F3-4D2F-853F-12C41F4C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F4333-6158-4897-B602-DA626C69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9CDA7-C28E-4FE1-9B05-C6942212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8705D-CBEF-4EC4-8FC6-D75DEC3A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8C021-0838-4494-817B-C9905722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E9B4-869B-4C92-99DF-2B5CF741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BED8-A39A-4B00-BE93-0149C086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BCCC3-1CF4-4795-BB11-7A910B6B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20D1A-5325-48E2-897B-EF5B8144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AF907-B98C-46A4-8D5D-2B1049EB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210C8-3BC4-42B6-B868-8FEB6207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7247-4409-4560-900F-22E11C36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16C5C-06D1-44F2-9A8C-E1136D706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A7E73-F777-4134-8FDF-260DA86E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F3929-56FF-47B3-A2E5-D6CA6CB0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DCDF-EB03-4046-A48B-B3436EC9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0783E-4781-481C-8631-DFB22A01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A9CBA-5D5E-4A3E-84AA-83A917A7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ECF97-5F07-4C67-AB7E-E8CC34B6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F6DD-70D8-44E1-ADD1-7A1E8717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8253-9689-4A2F-B9C1-B0DA1AE76D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3E20-A615-461C-BDEF-455062F0D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4341-E75E-4E19-9036-08F6460D6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634-20C3-4430-B502-CE58041CE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6EDD9-4A22-483A-886B-8265EB3D1FE7}"/>
              </a:ext>
            </a:extLst>
          </p:cNvPr>
          <p:cNvSpPr/>
          <p:nvPr/>
        </p:nvSpPr>
        <p:spPr>
          <a:xfrm>
            <a:off x="2298138" y="1554954"/>
            <a:ext cx="3657600" cy="66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C01F5-ED2F-40CB-9CB2-56C2856B3827}"/>
              </a:ext>
            </a:extLst>
          </p:cNvPr>
          <p:cNvSpPr/>
          <p:nvPr/>
        </p:nvSpPr>
        <p:spPr>
          <a:xfrm>
            <a:off x="5039370" y="1554954"/>
            <a:ext cx="914400" cy="66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7F321-53E5-4919-80AF-168988BF660F}"/>
              </a:ext>
            </a:extLst>
          </p:cNvPr>
          <p:cNvSpPr/>
          <p:nvPr/>
        </p:nvSpPr>
        <p:spPr>
          <a:xfrm>
            <a:off x="4126938" y="1554954"/>
            <a:ext cx="914400" cy="66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63C8B-267C-4AD6-AAEF-02BB7B20C324}"/>
              </a:ext>
            </a:extLst>
          </p:cNvPr>
          <p:cNvSpPr/>
          <p:nvPr/>
        </p:nvSpPr>
        <p:spPr>
          <a:xfrm>
            <a:off x="3212538" y="1554954"/>
            <a:ext cx="914400" cy="66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0CF41-C663-4EFC-BE4D-03146C4E3C58}"/>
              </a:ext>
            </a:extLst>
          </p:cNvPr>
          <p:cNvSpPr/>
          <p:nvPr/>
        </p:nvSpPr>
        <p:spPr>
          <a:xfrm>
            <a:off x="2300444" y="1554954"/>
            <a:ext cx="914400" cy="66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D7EDE-84C4-4046-9452-36CF94336E7C}"/>
              </a:ext>
            </a:extLst>
          </p:cNvPr>
          <p:cNvSpPr/>
          <p:nvPr/>
        </p:nvSpPr>
        <p:spPr>
          <a:xfrm>
            <a:off x="2298138" y="2218501"/>
            <a:ext cx="3657600" cy="66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6F364-FD0B-4826-B491-5CD5CBD2A502}"/>
              </a:ext>
            </a:extLst>
          </p:cNvPr>
          <p:cNvSpPr/>
          <p:nvPr/>
        </p:nvSpPr>
        <p:spPr>
          <a:xfrm>
            <a:off x="5039370" y="2218501"/>
            <a:ext cx="914400" cy="66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407FD-9896-42A7-838C-6D02494239C2}"/>
              </a:ext>
            </a:extLst>
          </p:cNvPr>
          <p:cNvSpPr/>
          <p:nvPr/>
        </p:nvSpPr>
        <p:spPr>
          <a:xfrm>
            <a:off x="4126938" y="2218501"/>
            <a:ext cx="914400" cy="66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620CF-8744-4993-85E7-5B2638CCA4A6}"/>
              </a:ext>
            </a:extLst>
          </p:cNvPr>
          <p:cNvSpPr/>
          <p:nvPr/>
        </p:nvSpPr>
        <p:spPr>
          <a:xfrm>
            <a:off x="3212538" y="2218501"/>
            <a:ext cx="914400" cy="66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A84E60-5E65-4064-B877-029E592A8C45}"/>
              </a:ext>
            </a:extLst>
          </p:cNvPr>
          <p:cNvSpPr/>
          <p:nvPr/>
        </p:nvSpPr>
        <p:spPr>
          <a:xfrm>
            <a:off x="2300444" y="2218501"/>
            <a:ext cx="914400" cy="66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4057A-804A-4FB1-8C0D-CEA387A000EE}"/>
              </a:ext>
            </a:extLst>
          </p:cNvPr>
          <p:cNvSpPr txBox="1"/>
          <p:nvPr/>
        </p:nvSpPr>
        <p:spPr>
          <a:xfrm>
            <a:off x="760205" y="1702061"/>
            <a:ext cx="137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0x00000410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2E8A49-78A0-4821-8ECE-F5185AF17FCF}"/>
              </a:ext>
            </a:extLst>
          </p:cNvPr>
          <p:cNvSpPr txBox="1"/>
          <p:nvPr/>
        </p:nvSpPr>
        <p:spPr>
          <a:xfrm>
            <a:off x="760205" y="2365608"/>
            <a:ext cx="137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0x00000414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0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2149366515941824F29BBB151EC73" ma:contentTypeVersion="12" ma:contentTypeDescription="Create a new document." ma:contentTypeScope="" ma:versionID="0ddbe9bd59afe6171f1d69011f549993">
  <xsd:schema xmlns:xsd="http://www.w3.org/2001/XMLSchema" xmlns:xs="http://www.w3.org/2001/XMLSchema" xmlns:p="http://schemas.microsoft.com/office/2006/metadata/properties" xmlns:ns2="99164b1e-8519-4b9f-b43b-04add2625d1b" xmlns:ns3="1138a4fe-b469-4fa4-bacb-7e02d143ddb4" targetNamespace="http://schemas.microsoft.com/office/2006/metadata/properties" ma:root="true" ma:fieldsID="7d5b554deab43e2806ac02e2be35a8cc" ns2:_="" ns3:_="">
    <xsd:import namespace="99164b1e-8519-4b9f-b43b-04add2625d1b"/>
    <xsd:import namespace="1138a4fe-b469-4fa4-bacb-7e02d143dd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64b1e-8519-4b9f-b43b-04add2625d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38a4fe-b469-4fa4-bacb-7e02d143ddb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785B7D-50DD-42E2-A9AC-279E34EDABB5}"/>
</file>

<file path=customXml/itemProps2.xml><?xml version="1.0" encoding="utf-8"?>
<ds:datastoreItem xmlns:ds="http://schemas.openxmlformats.org/officeDocument/2006/customXml" ds:itemID="{F91D37E7-951A-4BB1-BE47-A54945CF5B2C}"/>
</file>

<file path=customXml/itemProps3.xml><?xml version="1.0" encoding="utf-8"?>
<ds:datastoreItem xmlns:ds="http://schemas.openxmlformats.org/officeDocument/2006/customXml" ds:itemID="{4E7C308A-3BAB-455C-B08A-B4E3F6397E2B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Beyer, Steven M Capt USAF USAFA DF/DFEC</dc:creator>
  <cp:lastModifiedBy>Beyer, Steven M Capt USAF USAFA DF/DFEC</cp:lastModifiedBy>
  <cp:revision>1</cp:revision>
  <dcterms:created xsi:type="dcterms:W3CDTF">2020-07-27T15:53:21Z</dcterms:created>
  <dcterms:modified xsi:type="dcterms:W3CDTF">2020-07-27T16:00:21Z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0x0101009E22149366515941824F29BBB151EC73</vt:lpwstr>
  </property>
</Properties>
</file>