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57" r:id="rId4"/>
    <p:sldId id="309" r:id="rId5"/>
    <p:sldId id="310" r:id="rId6"/>
    <p:sldId id="302" r:id="rId7"/>
    <p:sldId id="311" r:id="rId8"/>
    <p:sldId id="312" r:id="rId9"/>
    <p:sldId id="301" r:id="rId10"/>
    <p:sldId id="313" r:id="rId11"/>
    <p:sldId id="304" r:id="rId12"/>
    <p:sldId id="314" r:id="rId13"/>
    <p:sldId id="315" r:id="rId14"/>
    <p:sldId id="316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hub.com/stanb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" TargetMode="External"/><Relationship Id="rId2" Type="http://schemas.openxmlformats.org/officeDocument/2006/relationships/hyperlink" Target="http://biinsight.com/how-to-download-sql-server-2016-developer-edition-for-f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msdn.microsoft.com/en-us/library/mt211003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Advanced Power BI with the Power Query Formula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 Bice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#2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data from a web service</a:t>
            </a:r>
          </a:p>
        </p:txBody>
      </p:sp>
    </p:spTree>
    <p:extLst>
      <p:ext uri="{BB962C8B-B14F-4D97-AF65-F5344CB8AC3E}">
        <p14:creationId xmlns:p14="http://schemas.microsoft.com/office/powerpoint/2010/main" val="24806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#2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0500" y="2695575"/>
            <a:ext cx="4191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http://www.nfl.com/ajax/scorestrip?season=</a:t>
            </a:r>
            <a:r>
              <a:rPr lang="en-US" dirty="0">
                <a:highlight>
                  <a:srgbClr val="FFFF00"/>
                </a:highlight>
              </a:rPr>
              <a:t>2016</a:t>
            </a:r>
            <a:r>
              <a:rPr lang="en-US" dirty="0"/>
              <a:t>&amp;seasonType=</a:t>
            </a:r>
            <a:r>
              <a:rPr lang="en-US" dirty="0">
                <a:highlight>
                  <a:srgbClr val="FFFF00"/>
                </a:highlight>
              </a:rPr>
              <a:t>REG</a:t>
            </a:r>
            <a:r>
              <a:rPr lang="en-US" dirty="0"/>
              <a:t>&amp;week=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8" y="2540670"/>
            <a:ext cx="10728423" cy="31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Stan Bice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BI Developer and BI Architect, PANDORA Americas (PANDORA Jewelry)</a:t>
            </a:r>
          </a:p>
          <a:p>
            <a:r>
              <a:rPr lang="en-US" dirty="0"/>
              <a:t>Over 20 years of software development experience</a:t>
            </a:r>
          </a:p>
          <a:p>
            <a:r>
              <a:rPr lang="en-US" dirty="0"/>
              <a:t>Past 8 years focused on database, data warehouse and business intelligence development</a:t>
            </a:r>
          </a:p>
          <a:p>
            <a:r>
              <a:rPr lang="en-US" dirty="0"/>
              <a:t>Spoken at user groups and code camps, and participated in give camps</a:t>
            </a:r>
          </a:p>
          <a:p>
            <a:r>
              <a:rPr lang="en-US" dirty="0"/>
              <a:t>Technical reviewer with Manning Press</a:t>
            </a:r>
          </a:p>
          <a:p>
            <a:r>
              <a:rPr lang="en-US" dirty="0"/>
              <a:t>LinkedIn and Twitter (@StanBice3)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https://github.com/stanbice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78" y="2378763"/>
            <a:ext cx="7004219" cy="36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download SQL Server 2016 Developer Edition for free:</a:t>
            </a:r>
          </a:p>
          <a:p>
            <a:pPr lvl="1"/>
            <a:r>
              <a:rPr lang="en-US" dirty="0">
                <a:hlinkClick r:id="rId2"/>
              </a:rPr>
              <a:t>http://biinsight.com/how-to-download-sql-server-2016-developer-edition-for-free/</a:t>
            </a:r>
            <a:endParaRPr lang="en-US" dirty="0"/>
          </a:p>
          <a:p>
            <a:r>
              <a:rPr lang="en-US" dirty="0"/>
              <a:t>SQL Server Samples</a:t>
            </a:r>
          </a:p>
          <a:p>
            <a:pPr lvl="1"/>
            <a:r>
              <a:rPr lang="en-US" dirty="0">
                <a:hlinkClick r:id="rId3"/>
              </a:rPr>
              <a:t>https://github.com/Microsoft/sql-server-samples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0" y="3822944"/>
            <a:ext cx="10907202" cy="21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perform an ELT (Extract, Load, Transform)</a:t>
            </a:r>
          </a:p>
          <a:p>
            <a:r>
              <a:rPr lang="en-US" dirty="0"/>
              <a:t>While loading data, formatting data and creating transformations, there is code that is created, behind the scenes</a:t>
            </a:r>
          </a:p>
          <a:p>
            <a:r>
              <a:rPr lang="en-US" dirty="0"/>
              <a:t>Very powerful scenarios can be accomplished by harnessing and                   using the power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 Formula Language (“M”)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https://msdn.microsoft.com/en-us/library/mt211003.aspx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90" y="2422573"/>
            <a:ext cx="9834819" cy="34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flat data files (CSV)</a:t>
            </a:r>
          </a:p>
        </p:txBody>
      </p:sp>
    </p:spTree>
    <p:extLst>
      <p:ext uri="{BB962C8B-B14F-4D97-AF65-F5344CB8AC3E}">
        <p14:creationId xmlns:p14="http://schemas.microsoft.com/office/powerpoint/2010/main" val="41628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212</Words>
  <Application>Microsoft Office PowerPoint</Application>
  <PresentationFormat>Widescreen</PresentationFormat>
  <Paragraphs>39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Diamond Grid 16x9</vt:lpstr>
      <vt:lpstr>Advanced Power BI with the Power Query Formula Language</vt:lpstr>
      <vt:lpstr>About Stan Bice</vt:lpstr>
      <vt:lpstr>GitHub</vt:lpstr>
      <vt:lpstr>SQL Server 2016</vt:lpstr>
      <vt:lpstr>Power Query</vt:lpstr>
      <vt:lpstr>Power Query</vt:lpstr>
      <vt:lpstr>Power Query Formula Language (“M”)</vt:lpstr>
      <vt:lpstr>Real World Example #1</vt:lpstr>
      <vt:lpstr>Real World Example #1</vt:lpstr>
      <vt:lpstr>Real World Example #2</vt:lpstr>
      <vt:lpstr>Real World Example #2</vt:lpstr>
      <vt:lpstr>Real World Example #2</vt:lpstr>
      <vt:lpstr>Real World Example #2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2016-02-17T02:08:19Z</dcterms:created>
  <dcterms:modified xsi:type="dcterms:W3CDTF">2016-10-18T03:04:18Z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