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3"/>
  </p:notesMasterIdLst>
  <p:sldIdLst>
    <p:sldId id="256" r:id="rId2"/>
    <p:sldId id="257" r:id="rId3"/>
    <p:sldId id="268" r:id="rId4"/>
    <p:sldId id="293" r:id="rId5"/>
    <p:sldId id="295" r:id="rId6"/>
    <p:sldId id="296" r:id="rId7"/>
    <p:sldId id="285" r:id="rId8"/>
    <p:sldId id="305" r:id="rId9"/>
    <p:sldId id="308" r:id="rId10"/>
    <p:sldId id="306" r:id="rId11"/>
    <p:sldId id="307" r:id="rId12"/>
    <p:sldId id="297" r:id="rId13"/>
    <p:sldId id="298" r:id="rId14"/>
    <p:sldId id="299" r:id="rId15"/>
    <p:sldId id="303" r:id="rId16"/>
    <p:sldId id="300" r:id="rId17"/>
    <p:sldId id="301" r:id="rId18"/>
    <p:sldId id="302" r:id="rId19"/>
    <p:sldId id="304" r:id="rId20"/>
    <p:sldId id="274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53D6B-C5B7-4C7B-8FC8-A748877134E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FBC7-7715-45C6-AFDA-6DFE6877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zure/cosmos-db/sql-query-getting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cosmos-db/sql-query-getting-star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patterns.com/" TargetMode="External"/><Relationship Id="rId2" Type="http://schemas.openxmlformats.org/officeDocument/2006/relationships/hyperlink" Target="http://radacad.com/online-book-power-bi-from-rookie-to-rockst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powerbi.microsoft.com/en-us/blog/" TargetMode="External"/><Relationship Id="rId4" Type="http://schemas.openxmlformats.org/officeDocument/2006/relationships/hyperlink" Target="https://www.youtube.com/watch?v=r0Qk5V8dvg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Fp1vaKzpfvoGai0vE5VJ0w" TargetMode="External"/><Relationship Id="rId2" Type="http://schemas.openxmlformats.org/officeDocument/2006/relationships/hyperlink" Target="https://www.youtube.com/user/mspowerb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icrosoft-power-bi-up-running-with-power-bi-deskto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hub.com/stanb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dacad.com/basics-of-value-structures-in-m-power-query-formula-langu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64A1-B346-4B23-8DE1-BA0861ED2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– Consuming Uncommon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98CD-7CD9-4F10-87D0-D9081403B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 Bice</a:t>
            </a:r>
          </a:p>
        </p:txBody>
      </p:sp>
    </p:spTree>
    <p:extLst>
      <p:ext uri="{BB962C8B-B14F-4D97-AF65-F5344CB8AC3E}">
        <p14:creationId xmlns:p14="http://schemas.microsoft.com/office/powerpoint/2010/main" val="276441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E0EC9-E80E-4E3F-9100-72AA75F0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9" y="2359025"/>
            <a:ext cx="8670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5676-B7BC-49B4-82A1-78B7DBDA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8025"/>
            <a:ext cx="7956722" cy="46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CCD-6390-496F-A96D-5D652B1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 (Azure Cosmos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A3B-496F-4E59-B05B-D22756C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https://docs.microsoft.com/en-us/azure/cosmos-db/sql-query-getting-started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589-4A40-4D27-9931-14E50C82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17" y="3136885"/>
            <a:ext cx="3641989" cy="9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CCD-6390-496F-A96D-5D652B1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 (Azure Cosmos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A3B-496F-4E59-B05B-D22756C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https://docs.microsoft.com/en-us/azure/cosmos-db/sql-query-getting-started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FF4DE-82F3-4073-991C-0BB3B622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92" y="2435143"/>
            <a:ext cx="7219177" cy="40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CCD-6390-496F-A96D-5D652B1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 (Azure Cosmos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A3B-496F-4E59-B05B-D22756C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FF4DE-82F3-4073-991C-0BB3B622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168"/>
            <a:ext cx="5513272" cy="3098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06D3E-0FE9-48D1-A6BC-4A4CD5FD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70" y="1492168"/>
            <a:ext cx="5042159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1B5-17AE-4DF0-BF97-6979A2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6931A-812B-4003-A746-80703BEA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001044"/>
            <a:ext cx="6000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2E8-8ECF-4CCD-8A25-5B497E29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3B3E7-BBAD-4BC6-9FF7-C1F3752C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6" y="1293144"/>
            <a:ext cx="7327590" cy="54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3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2E8-8ECF-4CCD-8A25-5B497E29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955F8-F0B5-41F3-87F2-2327DA35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Chrome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CE818-4B0F-4FC5-BEB4-9CAA0874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779"/>
            <a:ext cx="10611395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2E8-8ECF-4CCD-8A25-5B497E29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955F8-F0B5-41F3-87F2-2327DA35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46426-6CEC-43BA-8BA3-83CAA3A2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62" y="1690688"/>
            <a:ext cx="8268125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1B5-17AE-4DF0-BF97-6979A2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6931A-812B-4003-A746-80703BEA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001044"/>
            <a:ext cx="6000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E281-8F81-405F-A0A7-78F83E7F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Stan Bice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0AA6-9F65-4EAF-90B5-C8520C20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Senior Database Administrator, Johns Hopkins Center for Talented Youth</a:t>
            </a:r>
          </a:p>
          <a:p>
            <a:r>
              <a:rPr lang="en-US" sz="2400" dirty="0"/>
              <a:t>Over 25 years of software development experience</a:t>
            </a:r>
          </a:p>
          <a:p>
            <a:r>
              <a:rPr lang="en-US" sz="2400" dirty="0"/>
              <a:t>Past 10+ years focused on database, data warehouse and business intelligence development</a:t>
            </a:r>
          </a:p>
          <a:p>
            <a:r>
              <a:rPr lang="en-US" sz="2400" dirty="0"/>
              <a:t>Spoken at user groups and code camps, and participated in give camps</a:t>
            </a:r>
          </a:p>
          <a:p>
            <a:r>
              <a:rPr lang="en-US" sz="2400" dirty="0"/>
              <a:t>Technical reviewer with Manning Press</a:t>
            </a:r>
          </a:p>
          <a:p>
            <a:r>
              <a:rPr lang="en-US" sz="2400" dirty="0"/>
              <a:t>MCITP Business Intelligence Developer 2008</a:t>
            </a:r>
          </a:p>
          <a:p>
            <a:r>
              <a:rPr lang="en-US" sz="2400" dirty="0"/>
              <a:t>Facebook, LinkedIn, Instagram and Twitter (@StanBice3)</a:t>
            </a:r>
          </a:p>
          <a:p>
            <a:r>
              <a:rPr lang="en-US" sz="2400" dirty="0"/>
              <a:t>Honorary Life Member of Glenn Dale Volunteer Fire Association</a:t>
            </a:r>
          </a:p>
        </p:txBody>
      </p:sp>
    </p:spTree>
    <p:extLst>
      <p:ext uri="{BB962C8B-B14F-4D97-AF65-F5344CB8AC3E}">
        <p14:creationId xmlns:p14="http://schemas.microsoft.com/office/powerpoint/2010/main" val="275117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5A8-3BE7-4CEB-9661-FA5B98BF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0F11-6455-4DEC-9A43-D2F30167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Book (Free) – Power BI from Rookie to Rock Star</a:t>
            </a:r>
          </a:p>
          <a:p>
            <a:pPr lvl="1"/>
            <a:r>
              <a:rPr lang="en-US" dirty="0">
                <a:hlinkClick r:id="rId2"/>
              </a:rPr>
              <a:t>http://radacad.com/online-book-power-bi-from-rookie-to-rockstar</a:t>
            </a:r>
            <a:endParaRPr lang="en-US" dirty="0"/>
          </a:p>
          <a:p>
            <a:endParaRPr lang="en-US" dirty="0"/>
          </a:p>
          <a:p>
            <a:r>
              <a:rPr lang="en-US" dirty="0"/>
              <a:t>DAX Patterns</a:t>
            </a:r>
          </a:p>
          <a:p>
            <a:pPr lvl="1"/>
            <a:r>
              <a:rPr lang="en-US" dirty="0">
                <a:hlinkClick r:id="rId3"/>
              </a:rPr>
              <a:t>https://www.daxpatterns.com/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YouTube – Power BI Jedi</a:t>
            </a:r>
          </a:p>
          <a:p>
            <a:pPr lvl="1"/>
            <a:r>
              <a:rPr lang="en-US" dirty="0">
                <a:hlinkClick r:id="rId4"/>
              </a:rPr>
              <a:t>https://www.youtube.com/watch?v=r0Qk5V8dvgg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Microsoft Power BI Blog</a:t>
            </a:r>
          </a:p>
          <a:p>
            <a:pPr lvl="1"/>
            <a:r>
              <a:rPr lang="en-US" dirty="0">
                <a:hlinkClick r:id="rId5"/>
              </a:rPr>
              <a:t>https://powerbi.microsoft.com/en-us/blog/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10A44-2846-4E66-9CAB-767EDF91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259" y="652969"/>
            <a:ext cx="98154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7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C5E-BE56-4214-9E8E-0E72743F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3B7E-3998-408D-BE9A-208086B8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YouTube Channel</a:t>
            </a:r>
          </a:p>
          <a:p>
            <a:pPr lvl="1"/>
            <a:r>
              <a:rPr lang="en-US" dirty="0">
                <a:hlinkClick r:id="rId2"/>
              </a:rPr>
              <a:t>https://www.youtube.com/user/mspowerbi</a:t>
            </a:r>
            <a:endParaRPr lang="en-US" dirty="0"/>
          </a:p>
          <a:p>
            <a:endParaRPr lang="en-US" dirty="0"/>
          </a:p>
          <a:p>
            <a:r>
              <a:rPr lang="en-US" dirty="0"/>
              <a:t>Guy in a Cube YouTube Channel</a:t>
            </a:r>
          </a:p>
          <a:p>
            <a:pPr lvl="1"/>
            <a:r>
              <a:rPr lang="en-US" dirty="0">
                <a:hlinkClick r:id="rId3"/>
              </a:rPr>
              <a:t>https://www.youtube.com/channel/UCFp1vaKzpfvoGai0vE5VJ0w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BI Udemy course</a:t>
            </a:r>
          </a:p>
          <a:p>
            <a:pPr lvl="1"/>
            <a:r>
              <a:rPr lang="en-US" dirty="0">
                <a:hlinkClick r:id="rId4"/>
              </a:rPr>
              <a:t>https://www.udemy.com/course/microsoft-power-bi-up-running-with-power-bi-desktop/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A4DD-669D-4157-B5A1-AE87B483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BBEE-FBC4-46F5-9B57-5BC39594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https://github.com/stanbice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F66B8-6D0E-45D8-9EED-191F5CCA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99" y="2419712"/>
            <a:ext cx="9486001" cy="42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3C3-7229-4D1C-8A5B-8C5B8172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are PLENTIFUL!!!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0B004E-36EB-436B-A17A-3F0623176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96" y="1825625"/>
            <a:ext cx="39970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CC86-5DE6-460D-8DBA-F22A3181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Workflow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C92956-BDBD-42F1-A006-1BFF874DE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4" y="1718865"/>
            <a:ext cx="8867775" cy="4988123"/>
          </a:xfrm>
        </p:spPr>
      </p:pic>
    </p:spTree>
    <p:extLst>
      <p:ext uri="{BB962C8B-B14F-4D97-AF65-F5344CB8AC3E}">
        <p14:creationId xmlns:p14="http://schemas.microsoft.com/office/powerpoint/2010/main" val="81757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E141-2062-4DD4-BBA1-C2B7492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DA4FB-55CF-49A9-ABFB-444197602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978" y="1864409"/>
            <a:ext cx="9608044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1B5-17AE-4DF0-BF97-6979A2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6931A-812B-4003-A746-80703BEA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001044"/>
            <a:ext cx="6000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https://radacad.com/basics-of-value-structures-in-m-power-query-formula-language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8C5DE-9FA0-4827-B61F-152FC07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53" y="2111375"/>
            <a:ext cx="8539894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318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 BI – Consuming Uncommon Data Sources</vt:lpstr>
      <vt:lpstr>About Stan Bice</vt:lpstr>
      <vt:lpstr>GitHub</vt:lpstr>
      <vt:lpstr>Data Sources are PLENTIFUL!!!</vt:lpstr>
      <vt:lpstr>Power BI Workflow</vt:lpstr>
      <vt:lpstr>PDF</vt:lpstr>
      <vt:lpstr>PDF Demo</vt:lpstr>
      <vt:lpstr>Structures in Power Query Formula Language (M)</vt:lpstr>
      <vt:lpstr>Structures in Power Query Formula Language (M)</vt:lpstr>
      <vt:lpstr>Structures in Power Query Formula Language (M)</vt:lpstr>
      <vt:lpstr>Structures in Power Query Formula Language (M)</vt:lpstr>
      <vt:lpstr>Document Databases (Azure Cosmos DB)</vt:lpstr>
      <vt:lpstr>Document Databases (Azure Cosmos DB)</vt:lpstr>
      <vt:lpstr>Document Databases (Azure Cosmos DB)</vt:lpstr>
      <vt:lpstr>Azure Cosmos DB Demo</vt:lpstr>
      <vt:lpstr>REST API</vt:lpstr>
      <vt:lpstr>REST API</vt:lpstr>
      <vt:lpstr>REST API</vt:lpstr>
      <vt:lpstr>REST API Demo</vt:lpstr>
      <vt:lpstr>Power BI - Resources</vt:lpstr>
      <vt:lpstr>Power BI -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Bice</dc:creator>
  <cp:lastModifiedBy>Stan Bice</cp:lastModifiedBy>
  <cp:revision>63</cp:revision>
  <dcterms:created xsi:type="dcterms:W3CDTF">2018-03-18T21:19:26Z</dcterms:created>
  <dcterms:modified xsi:type="dcterms:W3CDTF">2019-07-16T20:45:14Z</dcterms:modified>
</cp:coreProperties>
</file>