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9277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11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534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1401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73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884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1799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649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746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26546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D3595-6B9E-46C3-8029-CE7D28936448}" type="datetimeFigureOut">
              <a:rPr lang="de-DE" smtClean="0"/>
              <a:t>04.09.2025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3C028-EAB9-4648-AE7C-9D22EF35EA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7444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692696"/>
            <a:ext cx="5957069" cy="543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6895398" y="2161780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DIO</a:t>
            </a:r>
            <a:endParaRPr lang="de-DE" sz="1200" dirty="0"/>
          </a:p>
        </p:txBody>
      </p:sp>
      <p:sp>
        <p:nvSpPr>
          <p:cNvPr id="6" name="Textfeld 5"/>
          <p:cNvSpPr txBox="1"/>
          <p:nvPr/>
        </p:nvSpPr>
        <p:spPr>
          <a:xfrm rot="16200000">
            <a:off x="5838606" y="759541"/>
            <a:ext cx="4106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CLK</a:t>
            </a:r>
            <a:endParaRPr lang="de-DE" sz="1200" dirty="0"/>
          </a:p>
        </p:txBody>
      </p:sp>
      <p:sp>
        <p:nvSpPr>
          <p:cNvPr id="7" name="Textfeld 6"/>
          <p:cNvSpPr txBox="1"/>
          <p:nvPr/>
        </p:nvSpPr>
        <p:spPr>
          <a:xfrm>
            <a:off x="6854444" y="2552870"/>
            <a:ext cx="6415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/>
              <a:t>R</a:t>
            </a:r>
            <a:r>
              <a:rPr lang="de-DE" sz="1200" dirty="0" err="1" smtClean="0"/>
              <a:t>x</a:t>
            </a:r>
            <a:endParaRPr lang="de-DE" sz="1200" dirty="0"/>
          </a:p>
        </p:txBody>
      </p:sp>
      <p:sp>
        <p:nvSpPr>
          <p:cNvPr id="8" name="Textfeld 7"/>
          <p:cNvSpPr txBox="1"/>
          <p:nvPr/>
        </p:nvSpPr>
        <p:spPr>
          <a:xfrm>
            <a:off x="6849637" y="2359913"/>
            <a:ext cx="6267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CAN </a:t>
            </a:r>
            <a:r>
              <a:rPr lang="de-DE" sz="1200" dirty="0" err="1" smtClean="0"/>
              <a:t>Tx</a:t>
            </a:r>
            <a:endParaRPr lang="de-DE" sz="1200" dirty="0"/>
          </a:p>
        </p:txBody>
      </p:sp>
      <p:sp>
        <p:nvSpPr>
          <p:cNvPr id="9" name="Textfeld 8"/>
          <p:cNvSpPr txBox="1"/>
          <p:nvPr/>
        </p:nvSpPr>
        <p:spPr>
          <a:xfrm>
            <a:off x="6854444" y="4725144"/>
            <a:ext cx="9637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BKIN</a:t>
            </a:r>
            <a:endParaRPr lang="de-DE" sz="1200" dirty="0"/>
          </a:p>
        </p:txBody>
      </p:sp>
      <p:sp>
        <p:nvSpPr>
          <p:cNvPr id="10" name="Textfeld 9"/>
          <p:cNvSpPr txBox="1"/>
          <p:nvPr/>
        </p:nvSpPr>
        <p:spPr>
          <a:xfrm>
            <a:off x="6849637" y="4520153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 ON</a:t>
            </a:r>
            <a:endParaRPr lang="de-DE" sz="1200" dirty="0"/>
          </a:p>
        </p:txBody>
      </p:sp>
      <p:sp>
        <p:nvSpPr>
          <p:cNvPr id="11" name="Textfeld 10"/>
          <p:cNvSpPr txBox="1"/>
          <p:nvPr/>
        </p:nvSpPr>
        <p:spPr>
          <a:xfrm>
            <a:off x="6849637" y="4365104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 ON</a:t>
            </a:r>
            <a:endParaRPr lang="de-DE" sz="1200" dirty="0"/>
          </a:p>
        </p:txBody>
      </p:sp>
      <p:sp>
        <p:nvSpPr>
          <p:cNvPr id="12" name="Textfeld 11"/>
          <p:cNvSpPr txBox="1"/>
          <p:nvPr/>
        </p:nvSpPr>
        <p:spPr>
          <a:xfrm>
            <a:off x="6849637" y="4185789"/>
            <a:ext cx="11560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 ON</a:t>
            </a:r>
            <a:endParaRPr lang="de-DE" sz="1200" dirty="0"/>
          </a:p>
        </p:txBody>
      </p:sp>
      <p:sp>
        <p:nvSpPr>
          <p:cNvPr id="13" name="Textfeld 12"/>
          <p:cNvSpPr txBox="1"/>
          <p:nvPr/>
        </p:nvSpPr>
        <p:spPr>
          <a:xfrm>
            <a:off x="6854682" y="3119343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CH0</a:t>
            </a:r>
            <a:endParaRPr lang="de-DE" sz="1200" dirty="0"/>
          </a:p>
        </p:txBody>
      </p:sp>
      <p:sp>
        <p:nvSpPr>
          <p:cNvPr id="14" name="Textfeld 13"/>
          <p:cNvSpPr txBox="1"/>
          <p:nvPr/>
        </p:nvSpPr>
        <p:spPr>
          <a:xfrm>
            <a:off x="6854682" y="2924944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CH1</a:t>
            </a:r>
            <a:endParaRPr lang="de-DE" sz="1200" dirty="0"/>
          </a:p>
        </p:txBody>
      </p:sp>
      <p:sp>
        <p:nvSpPr>
          <p:cNvPr id="15" name="Textfeld 14"/>
          <p:cNvSpPr txBox="1"/>
          <p:nvPr/>
        </p:nvSpPr>
        <p:spPr>
          <a:xfrm>
            <a:off x="6854682" y="2745629"/>
            <a:ext cx="9188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Timer0 CH2</a:t>
            </a:r>
            <a:endParaRPr lang="de-DE" sz="1200" dirty="0"/>
          </a:p>
        </p:txBody>
      </p:sp>
      <p:sp>
        <p:nvSpPr>
          <p:cNvPr id="16" name="Textfeld 15"/>
          <p:cNvSpPr txBox="1"/>
          <p:nvPr/>
        </p:nvSpPr>
        <p:spPr>
          <a:xfrm rot="16200000">
            <a:off x="3730064" y="5910464"/>
            <a:ext cx="952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ADC </a:t>
            </a:r>
            <a:r>
              <a:rPr lang="de-DE" sz="1200" dirty="0" err="1" smtClean="0"/>
              <a:t>Torque</a:t>
            </a:r>
            <a:r>
              <a:rPr lang="de-DE" sz="1200" dirty="0" smtClean="0"/>
              <a:t> </a:t>
            </a:r>
            <a:endParaRPr lang="de-DE" sz="1200" dirty="0"/>
          </a:p>
        </p:txBody>
      </p:sp>
      <p:sp>
        <p:nvSpPr>
          <p:cNvPr id="17" name="Textfeld 16"/>
          <p:cNvSpPr txBox="1"/>
          <p:nvPr/>
        </p:nvSpPr>
        <p:spPr>
          <a:xfrm>
            <a:off x="1763688" y="2149014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LED</a:t>
            </a:r>
            <a:endParaRPr lang="de-DE" sz="1200" dirty="0"/>
          </a:p>
        </p:txBody>
      </p:sp>
      <p:sp>
        <p:nvSpPr>
          <p:cNvPr id="18" name="Textfeld 17"/>
          <p:cNvSpPr txBox="1"/>
          <p:nvPr/>
        </p:nvSpPr>
        <p:spPr>
          <a:xfrm>
            <a:off x="1648271" y="273717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OSC0ut</a:t>
            </a:r>
            <a:endParaRPr lang="de-DE" sz="1200" dirty="0"/>
          </a:p>
        </p:txBody>
      </p:sp>
      <p:sp>
        <p:nvSpPr>
          <p:cNvPr id="19" name="Textfeld 18"/>
          <p:cNvSpPr txBox="1"/>
          <p:nvPr/>
        </p:nvSpPr>
        <p:spPr>
          <a:xfrm>
            <a:off x="1648271" y="2552284"/>
            <a:ext cx="5581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OSCIn</a:t>
            </a:r>
            <a:endParaRPr lang="de-DE" sz="1200" dirty="0"/>
          </a:p>
        </p:txBody>
      </p:sp>
      <p:sp>
        <p:nvSpPr>
          <p:cNvPr id="20" name="Textfeld 19"/>
          <p:cNvSpPr txBox="1"/>
          <p:nvPr/>
        </p:nvSpPr>
        <p:spPr>
          <a:xfrm>
            <a:off x="6939075" y="3953151"/>
            <a:ext cx="5501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A</a:t>
            </a:r>
            <a:endParaRPr lang="de-DE" sz="1200" dirty="0"/>
          </a:p>
        </p:txBody>
      </p:sp>
      <p:sp>
        <p:nvSpPr>
          <p:cNvPr id="21" name="Textfeld 20"/>
          <p:cNvSpPr txBox="1"/>
          <p:nvPr/>
        </p:nvSpPr>
        <p:spPr>
          <a:xfrm>
            <a:off x="6926261" y="3537652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Hall C</a:t>
            </a:r>
            <a:endParaRPr lang="de-DE" sz="1200" dirty="0"/>
          </a:p>
        </p:txBody>
      </p:sp>
      <p:sp>
        <p:nvSpPr>
          <p:cNvPr id="22" name="Textfeld 21"/>
          <p:cNvSpPr txBox="1"/>
          <p:nvPr/>
        </p:nvSpPr>
        <p:spPr>
          <a:xfrm>
            <a:off x="6941572" y="3728065"/>
            <a:ext cx="7236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smtClean="0"/>
              <a:t>Hall B</a:t>
            </a:r>
            <a:endParaRPr lang="de-DE" sz="1200" dirty="0"/>
          </a:p>
        </p:txBody>
      </p:sp>
      <p:sp>
        <p:nvSpPr>
          <p:cNvPr id="35" name="Textfeld 34"/>
          <p:cNvSpPr txBox="1"/>
          <p:nvPr/>
        </p:nvSpPr>
        <p:spPr>
          <a:xfrm>
            <a:off x="6979556" y="3348594"/>
            <a:ext cx="3193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>
                <a:solidFill>
                  <a:srgbClr val="FF0000"/>
                </a:solidFill>
              </a:rPr>
              <a:t>xx</a:t>
            </a:r>
            <a:endParaRPr lang="de-DE" sz="1200" dirty="0">
              <a:solidFill>
                <a:srgbClr val="FF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 rot="16200000">
            <a:off x="3931219" y="478110"/>
            <a:ext cx="9999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 smtClean="0"/>
              <a:t>Battry</a:t>
            </a:r>
            <a:r>
              <a:rPr lang="de-DE" sz="1200" dirty="0" smtClean="0"/>
              <a:t>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  <p:sp>
        <p:nvSpPr>
          <p:cNvPr id="47" name="Textfeld 46"/>
          <p:cNvSpPr txBox="1"/>
          <p:nvPr/>
        </p:nvSpPr>
        <p:spPr>
          <a:xfrm rot="16200000">
            <a:off x="3698413" y="469628"/>
            <a:ext cx="10332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smtClean="0"/>
              <a:t>DC/DC </a:t>
            </a:r>
            <a:r>
              <a:rPr lang="de-DE" sz="1200" dirty="0" err="1" smtClean="0"/>
              <a:t>switch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3844898740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Office PowerPoint</Application>
  <PresentationFormat>Bildschirmpräsentation (4:3)</PresentationFormat>
  <Paragraphs>21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</dc:creator>
  <cp:lastModifiedBy>Martin</cp:lastModifiedBy>
  <cp:revision>13</cp:revision>
  <dcterms:created xsi:type="dcterms:W3CDTF">2025-09-04T13:46:03Z</dcterms:created>
  <dcterms:modified xsi:type="dcterms:W3CDTF">2025-09-06T10:47:17Z</dcterms:modified>
</cp:coreProperties>
</file>