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84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74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6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3595-6B9E-46C3-8029-CE7D28936448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57069" cy="54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849637" y="21617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DIO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5838606" y="75954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CLK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6849637" y="255287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/>
              <a:t>R</a:t>
            </a:r>
            <a:r>
              <a:rPr lang="de-DE" sz="1200" dirty="0" err="1" smtClean="0"/>
              <a:t>x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6849637" y="2359913"/>
            <a:ext cx="62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 smtClean="0"/>
              <a:t>Tx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849637" y="472514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BKIN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849637" y="452015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 ON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6849637" y="436510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 ON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49637" y="418578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 ON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6849637" y="31193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6849637" y="292494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849637" y="274562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3730064" y="5910464"/>
            <a:ext cx="952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Torque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879104" y="214901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LED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648271" y="27371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OSC0ut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739642" y="255228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OSCIn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849637" y="3953151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Encoder </a:t>
            </a:r>
            <a:r>
              <a:rPr lang="de-DE" sz="1200" dirty="0" smtClean="0"/>
              <a:t>A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49637" y="3728065"/>
            <a:ext cx="106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Encoder </a:t>
            </a:r>
            <a:r>
              <a:rPr lang="de-DE" sz="1200" dirty="0" smtClean="0"/>
              <a:t>B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 rot="16200000">
            <a:off x="3893581" y="478110"/>
            <a:ext cx="107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 rot="16200000">
            <a:off x="3698413" y="516521"/>
            <a:ext cx="103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DC/DC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16200000">
            <a:off x="4569822" y="573543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Speed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838691" y="4325754"/>
            <a:ext cx="1459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/>
              <a:t>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 rot="16200000">
            <a:off x="3574797" y="5976547"/>
            <a:ext cx="986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Throttle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867032" y="3726161"/>
            <a:ext cx="1430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voltage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 rot="16200000">
            <a:off x="2521231" y="6229657"/>
            <a:ext cx="221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voltage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offset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1763751" y="1938604"/>
            <a:ext cx="534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Brake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 rot="16200000">
            <a:off x="5352616" y="478109"/>
            <a:ext cx="102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PAS (</a:t>
            </a:r>
            <a:r>
              <a:rPr lang="de-DE" sz="1200" dirty="0" err="1" smtClean="0"/>
              <a:t>green</a:t>
            </a:r>
            <a:r>
              <a:rPr lang="de-DE" sz="1200" dirty="0" smtClean="0"/>
              <a:t>?!)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842217" y="4725144"/>
            <a:ext cx="14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PhaseA</a:t>
            </a:r>
            <a:r>
              <a:rPr lang="de-DE" sz="1200" dirty="0" smtClean="0"/>
              <a:t>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 rot="16200000">
            <a:off x="2268750" y="6175331"/>
            <a:ext cx="144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PhaseB</a:t>
            </a:r>
            <a:r>
              <a:rPr lang="de-DE" sz="1200" dirty="0" smtClean="0"/>
              <a:t>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 rot="16200000">
            <a:off x="3092232" y="6157668"/>
            <a:ext cx="144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PhaseC</a:t>
            </a:r>
            <a:r>
              <a:rPr lang="de-DE" sz="1200" dirty="0" smtClean="0"/>
              <a:t>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 rot="16200000">
            <a:off x="3219691" y="605036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Encoder Z</a:t>
            </a:r>
            <a:endParaRPr lang="de-DE" sz="1200" dirty="0"/>
          </a:p>
        </p:txBody>
      </p:sp>
      <p:sp>
        <p:nvSpPr>
          <p:cNvPr id="36" name="Textfeld 35"/>
          <p:cNvSpPr txBox="1"/>
          <p:nvPr/>
        </p:nvSpPr>
        <p:spPr>
          <a:xfrm>
            <a:off x="1218345" y="4534797"/>
            <a:ext cx="107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Encoder PWM</a:t>
            </a:r>
            <a:endParaRPr lang="de-DE" sz="1200" dirty="0"/>
          </a:p>
        </p:txBody>
      </p:sp>
      <p:sp>
        <p:nvSpPr>
          <p:cNvPr id="2" name="Textfeld 1"/>
          <p:cNvSpPr txBox="1"/>
          <p:nvPr/>
        </p:nvSpPr>
        <p:spPr>
          <a:xfrm>
            <a:off x="299783" y="285688"/>
            <a:ext cx="28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M510 </a:t>
            </a:r>
            <a:r>
              <a:rPr lang="de-DE" dirty="0" err="1" smtClean="0"/>
              <a:t>with</a:t>
            </a:r>
            <a:r>
              <a:rPr lang="de-DE" dirty="0" smtClean="0"/>
              <a:t> MT6816 </a:t>
            </a:r>
            <a:r>
              <a:rPr lang="de-DE" dirty="0" err="1" smtClean="0"/>
              <a:t>encoder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8987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Bildschirmpräsentation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26</cp:revision>
  <dcterms:created xsi:type="dcterms:W3CDTF">2025-09-04T13:46:03Z</dcterms:created>
  <dcterms:modified xsi:type="dcterms:W3CDTF">2025-10-11T09:46:14Z</dcterms:modified>
</cp:coreProperties>
</file>