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27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11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34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40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73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84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79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4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74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65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D3595-6B9E-46C3-8029-CE7D28936448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44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92696"/>
            <a:ext cx="5957069" cy="543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6895398" y="216178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DIO</a:t>
            </a:r>
            <a:endParaRPr lang="de-DE" sz="1200" dirty="0"/>
          </a:p>
        </p:txBody>
      </p:sp>
      <p:sp>
        <p:nvSpPr>
          <p:cNvPr id="6" name="Textfeld 5"/>
          <p:cNvSpPr txBox="1"/>
          <p:nvPr/>
        </p:nvSpPr>
        <p:spPr>
          <a:xfrm rot="16200000">
            <a:off x="5838606" y="759541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CLK</a:t>
            </a:r>
            <a:endParaRPr lang="de-DE" sz="1200" dirty="0"/>
          </a:p>
        </p:txBody>
      </p:sp>
      <p:sp>
        <p:nvSpPr>
          <p:cNvPr id="7" name="Textfeld 6"/>
          <p:cNvSpPr txBox="1"/>
          <p:nvPr/>
        </p:nvSpPr>
        <p:spPr>
          <a:xfrm>
            <a:off x="6854444" y="2552870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CAN </a:t>
            </a:r>
            <a:r>
              <a:rPr lang="de-DE" sz="1200" dirty="0" err="1"/>
              <a:t>R</a:t>
            </a:r>
            <a:r>
              <a:rPr lang="de-DE" sz="1200" dirty="0" err="1" smtClean="0"/>
              <a:t>x</a:t>
            </a:r>
            <a:endParaRPr lang="de-DE" sz="1200" dirty="0"/>
          </a:p>
        </p:txBody>
      </p:sp>
      <p:sp>
        <p:nvSpPr>
          <p:cNvPr id="8" name="Textfeld 7"/>
          <p:cNvSpPr txBox="1"/>
          <p:nvPr/>
        </p:nvSpPr>
        <p:spPr>
          <a:xfrm>
            <a:off x="6849637" y="2359913"/>
            <a:ext cx="62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CAN </a:t>
            </a:r>
            <a:r>
              <a:rPr lang="de-DE" sz="1200" dirty="0" err="1" smtClean="0"/>
              <a:t>Tx</a:t>
            </a:r>
            <a:endParaRPr lang="de-DE" sz="1200" dirty="0"/>
          </a:p>
        </p:txBody>
      </p:sp>
      <p:sp>
        <p:nvSpPr>
          <p:cNvPr id="9" name="Textfeld 8"/>
          <p:cNvSpPr txBox="1"/>
          <p:nvPr/>
        </p:nvSpPr>
        <p:spPr>
          <a:xfrm>
            <a:off x="6854444" y="4725144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BKIN</a:t>
            </a:r>
            <a:endParaRPr lang="de-DE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6849637" y="4520153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CH0 ON</a:t>
            </a:r>
            <a:endParaRPr lang="de-DE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6849637" y="4365104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CH1 ON</a:t>
            </a:r>
            <a:endParaRPr lang="de-DE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6849637" y="4185789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CH2 ON</a:t>
            </a:r>
            <a:endParaRPr lang="de-DE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6854682" y="311934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CH0</a:t>
            </a:r>
            <a:endParaRPr lang="de-DE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6854682" y="2924944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CH1</a:t>
            </a:r>
            <a:endParaRPr lang="de-DE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6854682" y="2745629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CH2</a:t>
            </a:r>
            <a:endParaRPr lang="de-DE" sz="1200" dirty="0"/>
          </a:p>
        </p:txBody>
      </p:sp>
      <p:sp>
        <p:nvSpPr>
          <p:cNvPr id="16" name="Textfeld 15"/>
          <p:cNvSpPr txBox="1"/>
          <p:nvPr/>
        </p:nvSpPr>
        <p:spPr>
          <a:xfrm rot="16200000">
            <a:off x="3730064" y="5910464"/>
            <a:ext cx="952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ADC </a:t>
            </a:r>
            <a:r>
              <a:rPr lang="de-DE" sz="1200" dirty="0" err="1" smtClean="0"/>
              <a:t>Torque</a:t>
            </a:r>
            <a:r>
              <a:rPr lang="de-DE" sz="1200" dirty="0" smtClean="0"/>
              <a:t> </a:t>
            </a:r>
            <a:endParaRPr lang="de-DE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1763688" y="2149014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LED</a:t>
            </a:r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1648271" y="273717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OSC0ut</a:t>
            </a:r>
            <a:endParaRPr lang="de-DE" sz="1200" dirty="0"/>
          </a:p>
        </p:txBody>
      </p:sp>
      <p:sp>
        <p:nvSpPr>
          <p:cNvPr id="19" name="Textfeld 18"/>
          <p:cNvSpPr txBox="1"/>
          <p:nvPr/>
        </p:nvSpPr>
        <p:spPr>
          <a:xfrm>
            <a:off x="1648271" y="2552284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OSCIn</a:t>
            </a:r>
            <a:endParaRPr lang="de-DE" sz="1200" dirty="0"/>
          </a:p>
        </p:txBody>
      </p:sp>
      <p:sp>
        <p:nvSpPr>
          <p:cNvPr id="20" name="Textfeld 19"/>
          <p:cNvSpPr txBox="1"/>
          <p:nvPr/>
        </p:nvSpPr>
        <p:spPr>
          <a:xfrm>
            <a:off x="6939075" y="3953151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Hall A</a:t>
            </a:r>
            <a:endParaRPr lang="de-DE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6926261" y="3537652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Hall C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941572" y="3728065"/>
            <a:ext cx="723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Hall B</a:t>
            </a:r>
            <a:endParaRPr lang="de-DE" sz="1200" dirty="0"/>
          </a:p>
        </p:txBody>
      </p:sp>
      <p:sp>
        <p:nvSpPr>
          <p:cNvPr id="35" name="Textfeld 34"/>
          <p:cNvSpPr txBox="1"/>
          <p:nvPr/>
        </p:nvSpPr>
        <p:spPr>
          <a:xfrm>
            <a:off x="6979556" y="3348594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</a:rPr>
              <a:t>xx</a:t>
            </a:r>
            <a:endParaRPr lang="de-DE" sz="1200" dirty="0">
              <a:solidFill>
                <a:srgbClr val="FF0000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 rot="16200000">
            <a:off x="3893581" y="478110"/>
            <a:ext cx="1075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Battery</a:t>
            </a:r>
            <a:r>
              <a:rPr lang="de-DE" sz="1200" dirty="0" smtClean="0"/>
              <a:t> </a:t>
            </a:r>
            <a:r>
              <a:rPr lang="de-DE" sz="1200" dirty="0" err="1" smtClean="0"/>
              <a:t>switch</a:t>
            </a:r>
            <a:endParaRPr lang="de-DE" sz="1200" dirty="0"/>
          </a:p>
        </p:txBody>
      </p:sp>
      <p:sp>
        <p:nvSpPr>
          <p:cNvPr id="47" name="Textfeld 46"/>
          <p:cNvSpPr txBox="1"/>
          <p:nvPr/>
        </p:nvSpPr>
        <p:spPr>
          <a:xfrm rot="16200000">
            <a:off x="3698413" y="516521"/>
            <a:ext cx="1033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DC/DC </a:t>
            </a:r>
            <a:r>
              <a:rPr lang="de-DE" sz="1200" dirty="0" err="1" smtClean="0"/>
              <a:t>switch</a:t>
            </a:r>
            <a:endParaRPr lang="de-DE" sz="1200" dirty="0"/>
          </a:p>
        </p:txBody>
      </p:sp>
      <p:sp>
        <p:nvSpPr>
          <p:cNvPr id="48" name="Textfeld 47"/>
          <p:cNvSpPr txBox="1"/>
          <p:nvPr/>
        </p:nvSpPr>
        <p:spPr>
          <a:xfrm rot="16200000">
            <a:off x="4569822" y="5735435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Speed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84489874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Bildschirmpräsentation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</dc:creator>
  <cp:lastModifiedBy>Martin</cp:lastModifiedBy>
  <cp:revision>15</cp:revision>
  <dcterms:created xsi:type="dcterms:W3CDTF">2025-09-04T13:46:03Z</dcterms:created>
  <dcterms:modified xsi:type="dcterms:W3CDTF">2025-09-08T16:31:35Z</dcterms:modified>
</cp:coreProperties>
</file>