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4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57069" cy="54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95398" y="21617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DIO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5838606" y="75954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CLK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6854444" y="25528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/>
              <a:t>R</a:t>
            </a:r>
            <a:r>
              <a:rPr lang="de-DE" sz="1200" dirty="0" err="1" smtClean="0"/>
              <a:t>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6849637" y="2359913"/>
            <a:ext cx="62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 smtClean="0"/>
              <a:t>Tx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854444" y="47251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BKIN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849637" y="452015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 ON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6849637" y="436510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 ON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49637" y="418578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 ON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854682" y="31193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6854682" y="29249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854682" y="274562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730064" y="5910464"/>
            <a:ext cx="952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Torque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763688" y="214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LED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648271" y="27371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OSC0ut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48271" y="25522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OSCIn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939075" y="395315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A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926261" y="353765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C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941572" y="3728065"/>
            <a:ext cx="72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Hall B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6979556" y="334859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xx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 rot="16200000">
            <a:off x="3893581" y="478110"/>
            <a:ext cx="107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 rot="16200000">
            <a:off x="3698413" y="516521"/>
            <a:ext cx="103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DC/DC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16200000">
            <a:off x="4569822" y="573543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Speed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721657" y="4325754"/>
            <a:ext cx="1611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(</a:t>
            </a:r>
            <a:r>
              <a:rPr lang="de-DE" sz="1200" dirty="0" err="1" smtClean="0"/>
              <a:t>Battery</a:t>
            </a:r>
            <a:r>
              <a:rPr lang="de-DE" sz="1200" dirty="0" smtClean="0"/>
              <a:t>?)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 rot="16200000">
            <a:off x="3514685" y="6004002"/>
            <a:ext cx="1106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Throttle</a:t>
            </a:r>
            <a:r>
              <a:rPr lang="de-DE" sz="1200" dirty="0" smtClean="0"/>
              <a:t>?!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827584" y="3726161"/>
            <a:ext cx="1483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48987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18</cp:revision>
  <dcterms:created xsi:type="dcterms:W3CDTF">2025-09-04T13:46:03Z</dcterms:created>
  <dcterms:modified xsi:type="dcterms:W3CDTF">2025-09-14T16:06:29Z</dcterms:modified>
</cp:coreProperties>
</file>