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14.09.2025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95398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DIO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75954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CLK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854444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/>
              <a:t>R</a:t>
            </a:r>
            <a:r>
              <a:rPr lang="de-DE" sz="1200" dirty="0" err="1" smtClean="0"/>
              <a:t>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 smtClean="0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54444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BKIN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 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 ON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 ON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854682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54682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854682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730064" y="5910464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Torque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63688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LED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OSC0ut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48271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939075" y="395315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A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926261" y="353765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C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941572" y="3728065"/>
            <a:ext cx="72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Hall B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893581" y="478110"/>
            <a:ext cx="10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516521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DC/DC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16200000">
            <a:off x="4569822" y="573543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Speed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721657" y="4325754"/>
            <a:ext cx="1540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(</a:t>
            </a:r>
            <a:r>
              <a:rPr lang="de-DE" sz="1200" dirty="0" err="1" smtClean="0"/>
              <a:t>Battery</a:t>
            </a:r>
            <a:r>
              <a:rPr lang="de-DE" sz="1200" dirty="0" smtClean="0"/>
              <a:t>) </a:t>
            </a:r>
            <a:r>
              <a:rPr lang="de-DE" sz="1200" dirty="0" err="1" smtClean="0"/>
              <a:t>Current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 rot="16200000">
            <a:off x="3574797" y="5976547"/>
            <a:ext cx="986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Throttle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827584" y="3726161"/>
            <a:ext cx="1430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521231" y="6229657"/>
            <a:ext cx="221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voltage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offset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1690143" y="1938604"/>
            <a:ext cx="534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Brake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Bildschirmpräsentation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23</cp:revision>
  <dcterms:created xsi:type="dcterms:W3CDTF">2025-09-04T13:46:03Z</dcterms:created>
  <dcterms:modified xsi:type="dcterms:W3CDTF">2025-09-15T16:44:51Z</dcterms:modified>
</cp:coreProperties>
</file>