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06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17.10.2025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49637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DIO</a:t>
            </a:r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852907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CLK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849637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CAN </a:t>
            </a:r>
            <a:r>
              <a:rPr lang="de-DE" sz="1200" dirty="0" err="1"/>
              <a:t>Rx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CAN </a:t>
            </a:r>
            <a:r>
              <a:rPr lang="de-DE" sz="1200" dirty="0" err="1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49637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BKIN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CH0 ON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CH1 ON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CH2 ON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849637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CH0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849637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CH1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849637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Timer0 CH2</a:t>
            </a:r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497264" y="6106528"/>
            <a:ext cx="1483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Torque (</a:t>
            </a:r>
            <a:r>
              <a:rPr lang="de-DE" sz="1200" dirty="0" err="1"/>
              <a:t>brown</a:t>
            </a:r>
            <a:r>
              <a:rPr lang="de-DE" sz="1200" dirty="0"/>
              <a:t>) 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879104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LED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OSC0ut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739642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849637" y="3953151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Encoder A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6849637" y="3728065"/>
            <a:ext cx="106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Encoder B</a:t>
            </a:r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893581" y="520637"/>
            <a:ext cx="1075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Battery</a:t>
            </a:r>
            <a:r>
              <a:rPr lang="de-DE" sz="1200" dirty="0"/>
              <a:t> </a:t>
            </a:r>
            <a:r>
              <a:rPr lang="de-DE" sz="1200" dirty="0" err="1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541636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DC/DC </a:t>
            </a:r>
            <a:r>
              <a:rPr lang="de-DE" sz="1200" dirty="0" err="1"/>
              <a:t>switch</a:t>
            </a:r>
            <a:endParaRPr lang="de-DE" sz="1200" dirty="0"/>
          </a:p>
        </p:txBody>
      </p:sp>
      <p:sp>
        <p:nvSpPr>
          <p:cNvPr id="48" name="Textfeld 47"/>
          <p:cNvSpPr txBox="1"/>
          <p:nvPr/>
        </p:nvSpPr>
        <p:spPr>
          <a:xfrm rot="16200000">
            <a:off x="4569822" y="5649480"/>
            <a:ext cx="5693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Speed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838691" y="4325754"/>
            <a:ext cx="1459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Battery</a:t>
            </a:r>
            <a:r>
              <a:rPr lang="de-DE" sz="1200" dirty="0"/>
              <a:t> </a:t>
            </a:r>
            <a:r>
              <a:rPr lang="de-DE" sz="1200" dirty="0" err="1"/>
              <a:t>Current</a:t>
            </a:r>
            <a:endParaRPr lang="de-DE" sz="1200" dirty="0"/>
          </a:p>
        </p:txBody>
      </p:sp>
      <p:sp>
        <p:nvSpPr>
          <p:cNvPr id="26" name="Textfeld 25"/>
          <p:cNvSpPr txBox="1"/>
          <p:nvPr/>
        </p:nvSpPr>
        <p:spPr>
          <a:xfrm rot="16200000">
            <a:off x="3574797" y="5857934"/>
            <a:ext cx="986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Throttle</a:t>
            </a:r>
            <a:endParaRPr lang="de-DE" sz="1200" dirty="0"/>
          </a:p>
        </p:txBody>
      </p:sp>
      <p:sp>
        <p:nvSpPr>
          <p:cNvPr id="27" name="Textfeld 26"/>
          <p:cNvSpPr txBox="1"/>
          <p:nvPr/>
        </p:nvSpPr>
        <p:spPr>
          <a:xfrm>
            <a:off x="867032" y="3726161"/>
            <a:ext cx="1430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Battery</a:t>
            </a:r>
            <a:r>
              <a:rPr lang="de-DE" sz="1200" dirty="0"/>
              <a:t> </a:t>
            </a:r>
            <a:r>
              <a:rPr lang="de-DE" sz="1200" dirty="0" err="1"/>
              <a:t>voltage</a:t>
            </a:r>
            <a:endParaRPr lang="de-DE" sz="1200" dirty="0"/>
          </a:p>
        </p:txBody>
      </p:sp>
      <p:sp>
        <p:nvSpPr>
          <p:cNvPr id="28" name="Textfeld 27"/>
          <p:cNvSpPr txBox="1"/>
          <p:nvPr/>
        </p:nvSpPr>
        <p:spPr>
          <a:xfrm rot="16200000">
            <a:off x="2521231" y="6415875"/>
            <a:ext cx="22183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Battery</a:t>
            </a:r>
            <a:r>
              <a:rPr lang="de-DE" sz="1200" dirty="0"/>
              <a:t> </a:t>
            </a:r>
            <a:r>
              <a:rPr lang="de-DE" sz="1200" dirty="0" err="1"/>
              <a:t>voltage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offset</a:t>
            </a:r>
            <a:endParaRPr lang="de-DE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1763751" y="1938604"/>
            <a:ext cx="5340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Brake</a:t>
            </a:r>
          </a:p>
        </p:txBody>
      </p:sp>
      <p:sp>
        <p:nvSpPr>
          <p:cNvPr id="31" name="Textfeld 30"/>
          <p:cNvSpPr txBox="1"/>
          <p:nvPr/>
        </p:nvSpPr>
        <p:spPr>
          <a:xfrm rot="16200000">
            <a:off x="5412728" y="608353"/>
            <a:ext cx="899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PAS (</a:t>
            </a:r>
            <a:r>
              <a:rPr lang="de-DE" sz="1200" dirty="0" err="1"/>
              <a:t>green</a:t>
            </a:r>
            <a:r>
              <a:rPr lang="de-DE" sz="1200" dirty="0"/>
              <a:t>)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842217" y="4725144"/>
            <a:ext cx="145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PhaseA</a:t>
            </a:r>
            <a:r>
              <a:rPr lang="de-DE" sz="1200" dirty="0"/>
              <a:t> </a:t>
            </a:r>
            <a:r>
              <a:rPr lang="de-DE" sz="1200" dirty="0" err="1"/>
              <a:t>Current</a:t>
            </a:r>
            <a:endParaRPr lang="de-DE" sz="1200" dirty="0"/>
          </a:p>
        </p:txBody>
      </p:sp>
      <p:sp>
        <p:nvSpPr>
          <p:cNvPr id="33" name="Textfeld 32"/>
          <p:cNvSpPr txBox="1"/>
          <p:nvPr/>
        </p:nvSpPr>
        <p:spPr>
          <a:xfrm rot="16200000">
            <a:off x="2268750" y="6089376"/>
            <a:ext cx="144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PhaseB</a:t>
            </a:r>
            <a:r>
              <a:rPr lang="de-DE" sz="1200" dirty="0"/>
              <a:t> </a:t>
            </a:r>
            <a:r>
              <a:rPr lang="de-DE" sz="1200" dirty="0" err="1"/>
              <a:t>Current</a:t>
            </a:r>
            <a:endParaRPr lang="de-DE" sz="1200" dirty="0"/>
          </a:p>
        </p:txBody>
      </p:sp>
      <p:sp>
        <p:nvSpPr>
          <p:cNvPr id="34" name="Textfeld 33"/>
          <p:cNvSpPr txBox="1"/>
          <p:nvPr/>
        </p:nvSpPr>
        <p:spPr>
          <a:xfrm rot="16200000">
            <a:off x="3092232" y="6088574"/>
            <a:ext cx="1447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ADC </a:t>
            </a:r>
            <a:r>
              <a:rPr lang="de-DE" sz="1200" dirty="0" err="1"/>
              <a:t>PhaseC</a:t>
            </a:r>
            <a:r>
              <a:rPr lang="de-DE" sz="1200" dirty="0"/>
              <a:t> </a:t>
            </a:r>
            <a:r>
              <a:rPr lang="de-DE" sz="1200" dirty="0" err="1"/>
              <a:t>Current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 rot="16200000">
            <a:off x="3219691" y="647563"/>
            <a:ext cx="8213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Encoder Z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1218345" y="4534797"/>
            <a:ext cx="107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Encoder PWM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299783" y="285688"/>
            <a:ext cx="285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M510 </a:t>
            </a:r>
            <a:r>
              <a:rPr lang="de-DE" dirty="0" err="1"/>
              <a:t>with</a:t>
            </a:r>
            <a:r>
              <a:rPr lang="de-DE" dirty="0"/>
              <a:t> MT6816 </a:t>
            </a:r>
            <a:r>
              <a:rPr lang="de-DE" dirty="0" err="1"/>
              <a:t>encoder</a:t>
            </a:r>
            <a:endParaRPr lang="de-DE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2095C9F-8149-742B-E13D-66C65EFC45B7}"/>
              </a:ext>
            </a:extLst>
          </p:cNvPr>
          <p:cNvSpPr txBox="1"/>
          <p:nvPr/>
        </p:nvSpPr>
        <p:spPr>
          <a:xfrm rot="16200000">
            <a:off x="5142252" y="554043"/>
            <a:ext cx="10084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PAS 1 (</a:t>
            </a:r>
            <a:r>
              <a:rPr lang="de-DE" sz="1200" dirty="0" err="1"/>
              <a:t>white</a:t>
            </a:r>
            <a:r>
              <a:rPr lang="de-DE" sz="1200" dirty="0"/>
              <a:t>)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D2236E2-1287-C621-3226-44180A6028BC}"/>
              </a:ext>
            </a:extLst>
          </p:cNvPr>
          <p:cNvSpPr txBox="1"/>
          <p:nvPr/>
        </p:nvSpPr>
        <p:spPr>
          <a:xfrm rot="16200000">
            <a:off x="4969334" y="597293"/>
            <a:ext cx="921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PAS 2 (pink)</a:t>
            </a:r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Elektronik, Schaltung, Elektronisches Bauteil, Elektrisches Bauelement enthält.&#10;&#10;KI-generierte Inhalte können fehlerhaft sein.">
            <a:extLst>
              <a:ext uri="{FF2B5EF4-FFF2-40B4-BE49-F238E27FC236}">
                <a16:creationId xmlns:a16="http://schemas.microsoft.com/office/drawing/2014/main" id="{322A2215-9EE0-B33C-BB8C-E33377D10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33"/>
          <a:stretch>
            <a:fillRect/>
          </a:stretch>
        </p:blipFill>
        <p:spPr>
          <a:xfrm>
            <a:off x="1979712" y="2468393"/>
            <a:ext cx="4454140" cy="151216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FC932C-2F43-4156-B5AD-621B4A5B482E}"/>
              </a:ext>
            </a:extLst>
          </p:cNvPr>
          <p:cNvSpPr txBox="1"/>
          <p:nvPr/>
        </p:nvSpPr>
        <p:spPr>
          <a:xfrm rot="16200000">
            <a:off x="4277410" y="1316550"/>
            <a:ext cx="201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 PA15 </a:t>
            </a:r>
            <a:r>
              <a:rPr lang="de-DE" sz="1600" dirty="0" err="1"/>
              <a:t>speed</a:t>
            </a:r>
            <a:r>
              <a:rPr lang="de-DE" sz="1600" dirty="0"/>
              <a:t>/</a:t>
            </a:r>
            <a:r>
              <a:rPr lang="de-DE" sz="1600" dirty="0" err="1"/>
              <a:t>direction</a:t>
            </a:r>
            <a:endParaRPr lang="de-DE" sz="1600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349B60E-8787-B373-0106-7FA7336EF7D6}"/>
              </a:ext>
            </a:extLst>
          </p:cNvPr>
          <p:cNvSpPr txBox="1"/>
          <p:nvPr/>
        </p:nvSpPr>
        <p:spPr>
          <a:xfrm rot="16200000">
            <a:off x="4363585" y="1772059"/>
            <a:ext cx="1107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PA7 </a:t>
            </a:r>
            <a:r>
              <a:rPr lang="de-DE" sz="1600" dirty="0" err="1"/>
              <a:t>torque</a:t>
            </a:r>
            <a:endParaRPr lang="de-DE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8F5FDE1-DDF2-0D0C-5F66-9A710594616F}"/>
              </a:ext>
            </a:extLst>
          </p:cNvPr>
          <p:cNvSpPr txBox="1"/>
          <p:nvPr/>
        </p:nvSpPr>
        <p:spPr>
          <a:xfrm rot="16200000">
            <a:off x="4175653" y="2038607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GND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8195A63-B7A3-AAF6-B2DB-65AC9328DF02}"/>
              </a:ext>
            </a:extLst>
          </p:cNvPr>
          <p:cNvSpPr txBox="1"/>
          <p:nvPr/>
        </p:nvSpPr>
        <p:spPr>
          <a:xfrm rot="16200000">
            <a:off x="4179265" y="4090024"/>
            <a:ext cx="508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+5V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A4487F-D233-5CF6-2043-147E5F1C1C87}"/>
              </a:ext>
            </a:extLst>
          </p:cNvPr>
          <p:cNvSpPr txBox="1"/>
          <p:nvPr/>
        </p:nvSpPr>
        <p:spPr>
          <a:xfrm rot="16200000">
            <a:off x="4379563" y="4366991"/>
            <a:ext cx="1062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PC10 PAS1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9454DA-A868-5CD3-83B2-F6BFEBAFAC3A}"/>
              </a:ext>
            </a:extLst>
          </p:cNvPr>
          <p:cNvSpPr txBox="1"/>
          <p:nvPr/>
        </p:nvSpPr>
        <p:spPr>
          <a:xfrm rot="16200000">
            <a:off x="4706660" y="4366991"/>
            <a:ext cx="10624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PC11 PAS2</a:t>
            </a:r>
          </a:p>
        </p:txBody>
      </p:sp>
    </p:spTree>
    <p:extLst>
      <p:ext uri="{BB962C8B-B14F-4D97-AF65-F5344CB8AC3E}">
        <p14:creationId xmlns:p14="http://schemas.microsoft.com/office/powerpoint/2010/main" val="259269229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Bildschirmpräsentation (4:3)</PresentationFormat>
  <Paragraphs>40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eis</cp:lastModifiedBy>
  <cp:revision>28</cp:revision>
  <dcterms:created xsi:type="dcterms:W3CDTF">2025-09-04T13:46:03Z</dcterms:created>
  <dcterms:modified xsi:type="dcterms:W3CDTF">2025-10-17T16:30:12Z</dcterms:modified>
</cp:coreProperties>
</file>