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DOMER" userId="db8662fdcae4c88e" providerId="LiveId" clId="{359CE39D-37E7-48C2-BA45-89058704D699}"/>
    <pc:docChg chg="undo custSel addSld delSld modSld sldOrd">
      <pc:chgData name="Mathieu DOMER" userId="db8662fdcae4c88e" providerId="LiveId" clId="{359CE39D-37E7-48C2-BA45-89058704D699}" dt="2020-09-03T14:47:04.089" v="1155" actId="20577"/>
      <pc:docMkLst>
        <pc:docMk/>
      </pc:docMkLst>
      <pc:sldChg chg="modSp mod">
        <pc:chgData name="Mathieu DOMER" userId="db8662fdcae4c88e" providerId="LiveId" clId="{359CE39D-37E7-48C2-BA45-89058704D699}" dt="2020-09-03T14:22:50.700" v="480" actId="20577"/>
        <pc:sldMkLst>
          <pc:docMk/>
          <pc:sldMk cId="357087647" sldId="259"/>
        </pc:sldMkLst>
        <pc:spChg chg="mod">
          <ac:chgData name="Mathieu DOMER" userId="db8662fdcae4c88e" providerId="LiveId" clId="{359CE39D-37E7-48C2-BA45-89058704D699}" dt="2020-09-03T14:22:50.700" v="480" actId="20577"/>
          <ac:spMkLst>
            <pc:docMk/>
            <pc:sldMk cId="357087647" sldId="259"/>
            <ac:spMk id="3" creationId="{42C13C1A-5B2C-477A-AA73-E8DD97884B63}"/>
          </ac:spMkLst>
        </pc:spChg>
      </pc:sldChg>
      <pc:sldChg chg="modSp mod">
        <pc:chgData name="Mathieu DOMER" userId="db8662fdcae4c88e" providerId="LiveId" clId="{359CE39D-37E7-48C2-BA45-89058704D699}" dt="2020-09-03T14:22:44.391" v="477" actId="20577"/>
        <pc:sldMkLst>
          <pc:docMk/>
          <pc:sldMk cId="1259855377" sldId="260"/>
        </pc:sldMkLst>
        <pc:spChg chg="mod">
          <ac:chgData name="Mathieu DOMER" userId="db8662fdcae4c88e" providerId="LiveId" clId="{359CE39D-37E7-48C2-BA45-89058704D699}" dt="2020-09-03T14:22:44.391" v="477" actId="20577"/>
          <ac:spMkLst>
            <pc:docMk/>
            <pc:sldMk cId="1259855377" sldId="260"/>
            <ac:spMk id="3" creationId="{64C4F857-D38E-4519-AA45-4AC9006EE89F}"/>
          </ac:spMkLst>
        </pc:spChg>
      </pc:sldChg>
      <pc:sldChg chg="modSp mod">
        <pc:chgData name="Mathieu DOMER" userId="db8662fdcae4c88e" providerId="LiveId" clId="{359CE39D-37E7-48C2-BA45-89058704D699}" dt="2020-09-03T14:23:02.615" v="482" actId="113"/>
        <pc:sldMkLst>
          <pc:docMk/>
          <pc:sldMk cId="474630357" sldId="261"/>
        </pc:sldMkLst>
        <pc:spChg chg="mod">
          <ac:chgData name="Mathieu DOMER" userId="db8662fdcae4c88e" providerId="LiveId" clId="{359CE39D-37E7-48C2-BA45-89058704D699}" dt="2020-09-03T14:11:29.512" v="207" actId="20577"/>
          <ac:spMkLst>
            <pc:docMk/>
            <pc:sldMk cId="474630357" sldId="261"/>
            <ac:spMk id="2" creationId="{4BECF598-9C1D-4210-9CC1-1CABFAC1163C}"/>
          </ac:spMkLst>
        </pc:spChg>
        <pc:spChg chg="mod">
          <ac:chgData name="Mathieu DOMER" userId="db8662fdcae4c88e" providerId="LiveId" clId="{359CE39D-37E7-48C2-BA45-89058704D699}" dt="2020-09-03T14:23:02.615" v="482" actId="113"/>
          <ac:spMkLst>
            <pc:docMk/>
            <pc:sldMk cId="474630357" sldId="261"/>
            <ac:spMk id="3" creationId="{85A3CC49-4C11-403C-B4EE-DA4B8EC4AA18}"/>
          </ac:spMkLst>
        </pc:spChg>
      </pc:sldChg>
      <pc:sldChg chg="modSp new mod">
        <pc:chgData name="Mathieu DOMER" userId="db8662fdcae4c88e" providerId="LiveId" clId="{359CE39D-37E7-48C2-BA45-89058704D699}" dt="2020-09-03T14:23:29.193" v="489" actId="207"/>
        <pc:sldMkLst>
          <pc:docMk/>
          <pc:sldMk cId="1175505085" sldId="262"/>
        </pc:sldMkLst>
        <pc:spChg chg="mod">
          <ac:chgData name="Mathieu DOMER" userId="db8662fdcae4c88e" providerId="LiveId" clId="{359CE39D-37E7-48C2-BA45-89058704D699}" dt="2020-09-03T14:11:36.966" v="215" actId="20577"/>
          <ac:spMkLst>
            <pc:docMk/>
            <pc:sldMk cId="1175505085" sldId="262"/>
            <ac:spMk id="2" creationId="{95D63270-2B4D-4059-BE9D-E887F24BEAD3}"/>
          </ac:spMkLst>
        </pc:spChg>
        <pc:spChg chg="mod">
          <ac:chgData name="Mathieu DOMER" userId="db8662fdcae4c88e" providerId="LiveId" clId="{359CE39D-37E7-48C2-BA45-89058704D699}" dt="2020-09-03T14:23:29.193" v="489" actId="207"/>
          <ac:spMkLst>
            <pc:docMk/>
            <pc:sldMk cId="1175505085" sldId="262"/>
            <ac:spMk id="3" creationId="{0D500A6B-35B3-4E6C-A7ED-22288B8F4185}"/>
          </ac:spMkLst>
        </pc:spChg>
      </pc:sldChg>
      <pc:sldChg chg="modSp new mod">
        <pc:chgData name="Mathieu DOMER" userId="db8662fdcae4c88e" providerId="LiveId" clId="{359CE39D-37E7-48C2-BA45-89058704D699}" dt="2020-09-03T14:41:00.554" v="982" actId="313"/>
        <pc:sldMkLst>
          <pc:docMk/>
          <pc:sldMk cId="1563401181" sldId="263"/>
        </pc:sldMkLst>
        <pc:spChg chg="mod">
          <ac:chgData name="Mathieu DOMER" userId="db8662fdcae4c88e" providerId="LiveId" clId="{359CE39D-37E7-48C2-BA45-89058704D699}" dt="2020-09-03T14:12:04.900" v="247" actId="20577"/>
          <ac:spMkLst>
            <pc:docMk/>
            <pc:sldMk cId="1563401181" sldId="263"/>
            <ac:spMk id="2" creationId="{A9E780A3-7AD6-4F0C-B7A2-7D58107524A6}"/>
          </ac:spMkLst>
        </pc:spChg>
        <pc:spChg chg="mod">
          <ac:chgData name="Mathieu DOMER" userId="db8662fdcae4c88e" providerId="LiveId" clId="{359CE39D-37E7-48C2-BA45-89058704D699}" dt="2020-09-03T14:41:00.554" v="982" actId="313"/>
          <ac:spMkLst>
            <pc:docMk/>
            <pc:sldMk cId="1563401181" sldId="263"/>
            <ac:spMk id="3" creationId="{DFFBF661-E327-4B6E-B196-9ED20DFBFE7A}"/>
          </ac:spMkLst>
        </pc:spChg>
      </pc:sldChg>
      <pc:sldChg chg="modSp new mod">
        <pc:chgData name="Mathieu DOMER" userId="db8662fdcae4c88e" providerId="LiveId" clId="{359CE39D-37E7-48C2-BA45-89058704D699}" dt="2020-09-03T14:23:18.901" v="486" actId="207"/>
        <pc:sldMkLst>
          <pc:docMk/>
          <pc:sldMk cId="2663912672" sldId="264"/>
        </pc:sldMkLst>
        <pc:spChg chg="mod">
          <ac:chgData name="Mathieu DOMER" userId="db8662fdcae4c88e" providerId="LiveId" clId="{359CE39D-37E7-48C2-BA45-89058704D699}" dt="2020-09-03T14:17:59.354" v="406" actId="20577"/>
          <ac:spMkLst>
            <pc:docMk/>
            <pc:sldMk cId="2663912672" sldId="264"/>
            <ac:spMk id="2" creationId="{E0DC7260-E755-49E7-8110-89A807B7CF94}"/>
          </ac:spMkLst>
        </pc:spChg>
        <pc:spChg chg="mod">
          <ac:chgData name="Mathieu DOMER" userId="db8662fdcae4c88e" providerId="LiveId" clId="{359CE39D-37E7-48C2-BA45-89058704D699}" dt="2020-09-03T14:23:18.901" v="486" actId="207"/>
          <ac:spMkLst>
            <pc:docMk/>
            <pc:sldMk cId="2663912672" sldId="264"/>
            <ac:spMk id="3" creationId="{36311350-D340-41F4-A193-8FD4CF373341}"/>
          </ac:spMkLst>
        </pc:spChg>
      </pc:sldChg>
      <pc:sldChg chg="modSp new mod">
        <pc:chgData name="Mathieu DOMER" userId="db8662fdcae4c88e" providerId="LiveId" clId="{359CE39D-37E7-48C2-BA45-89058704D699}" dt="2020-09-03T14:23:37.826" v="490" actId="207"/>
        <pc:sldMkLst>
          <pc:docMk/>
          <pc:sldMk cId="1325777090" sldId="265"/>
        </pc:sldMkLst>
        <pc:spChg chg="mod">
          <ac:chgData name="Mathieu DOMER" userId="db8662fdcae4c88e" providerId="LiveId" clId="{359CE39D-37E7-48C2-BA45-89058704D699}" dt="2020-09-03T14:17:54.057" v="400" actId="20577"/>
          <ac:spMkLst>
            <pc:docMk/>
            <pc:sldMk cId="1325777090" sldId="265"/>
            <ac:spMk id="2" creationId="{28BDB32B-3ED4-45BC-BBE2-3F1861FF7E0E}"/>
          </ac:spMkLst>
        </pc:spChg>
        <pc:spChg chg="mod">
          <ac:chgData name="Mathieu DOMER" userId="db8662fdcae4c88e" providerId="LiveId" clId="{359CE39D-37E7-48C2-BA45-89058704D699}" dt="2020-09-03T14:23:37.826" v="490" actId="207"/>
          <ac:spMkLst>
            <pc:docMk/>
            <pc:sldMk cId="1325777090" sldId="265"/>
            <ac:spMk id="3" creationId="{4646CE6E-6528-492C-AF62-F529194D6619}"/>
          </ac:spMkLst>
        </pc:spChg>
      </pc:sldChg>
      <pc:sldChg chg="modSp new mod">
        <pc:chgData name="Mathieu DOMER" userId="db8662fdcae4c88e" providerId="LiveId" clId="{359CE39D-37E7-48C2-BA45-89058704D699}" dt="2020-09-03T14:23:46.533" v="491" actId="207"/>
        <pc:sldMkLst>
          <pc:docMk/>
          <pc:sldMk cId="1228492490" sldId="266"/>
        </pc:sldMkLst>
        <pc:spChg chg="mod">
          <ac:chgData name="Mathieu DOMER" userId="db8662fdcae4c88e" providerId="LiveId" clId="{359CE39D-37E7-48C2-BA45-89058704D699}" dt="2020-09-03T14:19:15.018" v="412"/>
          <ac:spMkLst>
            <pc:docMk/>
            <pc:sldMk cId="1228492490" sldId="266"/>
            <ac:spMk id="2" creationId="{A5496E62-ADAE-4693-81F3-AE863C8D49F1}"/>
          </ac:spMkLst>
        </pc:spChg>
        <pc:spChg chg="mod">
          <ac:chgData name="Mathieu DOMER" userId="db8662fdcae4c88e" providerId="LiveId" clId="{359CE39D-37E7-48C2-BA45-89058704D699}" dt="2020-09-03T14:23:46.533" v="491" actId="207"/>
          <ac:spMkLst>
            <pc:docMk/>
            <pc:sldMk cId="1228492490" sldId="266"/>
            <ac:spMk id="3" creationId="{101F1BD4-8D39-4A5C-8EAD-F6D48ABB1E75}"/>
          </ac:spMkLst>
        </pc:spChg>
      </pc:sldChg>
      <pc:sldChg chg="modSp new mod">
        <pc:chgData name="Mathieu DOMER" userId="db8662fdcae4c88e" providerId="LiveId" clId="{359CE39D-37E7-48C2-BA45-89058704D699}" dt="2020-09-03T14:25:43.424" v="553" actId="403"/>
        <pc:sldMkLst>
          <pc:docMk/>
          <pc:sldMk cId="1831894313" sldId="267"/>
        </pc:sldMkLst>
        <pc:spChg chg="mod">
          <ac:chgData name="Mathieu DOMER" userId="db8662fdcae4c88e" providerId="LiveId" clId="{359CE39D-37E7-48C2-BA45-89058704D699}" dt="2020-09-03T14:25:18.150" v="519" actId="20577"/>
          <ac:spMkLst>
            <pc:docMk/>
            <pc:sldMk cId="1831894313" sldId="267"/>
            <ac:spMk id="2" creationId="{749CD442-6319-47AA-BCA0-A6B4C157066C}"/>
          </ac:spMkLst>
        </pc:spChg>
        <pc:spChg chg="mod">
          <ac:chgData name="Mathieu DOMER" userId="db8662fdcae4c88e" providerId="LiveId" clId="{359CE39D-37E7-48C2-BA45-89058704D699}" dt="2020-09-03T14:25:43.424" v="553" actId="403"/>
          <ac:spMkLst>
            <pc:docMk/>
            <pc:sldMk cId="1831894313" sldId="267"/>
            <ac:spMk id="3" creationId="{8ED9A6ED-E760-4816-BDF6-11D7222B6C67}"/>
          </ac:spMkLst>
        </pc:spChg>
      </pc:sldChg>
      <pc:sldChg chg="new del">
        <pc:chgData name="Mathieu DOMER" userId="db8662fdcae4c88e" providerId="LiveId" clId="{359CE39D-37E7-48C2-BA45-89058704D699}" dt="2020-09-03T14:24:09.951" v="493" actId="47"/>
        <pc:sldMkLst>
          <pc:docMk/>
          <pc:sldMk cId="3558517567" sldId="267"/>
        </pc:sldMkLst>
      </pc:sldChg>
      <pc:sldChg chg="modSp new mod">
        <pc:chgData name="Mathieu DOMER" userId="db8662fdcae4c88e" providerId="LiveId" clId="{359CE39D-37E7-48C2-BA45-89058704D699}" dt="2020-09-03T14:29:53.009" v="624" actId="27636"/>
        <pc:sldMkLst>
          <pc:docMk/>
          <pc:sldMk cId="747983807" sldId="268"/>
        </pc:sldMkLst>
        <pc:spChg chg="mod">
          <ac:chgData name="Mathieu DOMER" userId="db8662fdcae4c88e" providerId="LiveId" clId="{359CE39D-37E7-48C2-BA45-89058704D699}" dt="2020-09-03T14:26:27.942" v="557"/>
          <ac:spMkLst>
            <pc:docMk/>
            <pc:sldMk cId="747983807" sldId="268"/>
            <ac:spMk id="2" creationId="{B5D00770-FFDE-43B1-A2EC-AAE3D2C55D59}"/>
          </ac:spMkLst>
        </pc:spChg>
        <pc:spChg chg="mod">
          <ac:chgData name="Mathieu DOMER" userId="db8662fdcae4c88e" providerId="LiveId" clId="{359CE39D-37E7-48C2-BA45-89058704D699}" dt="2020-09-03T14:29:53.009" v="624" actId="27636"/>
          <ac:spMkLst>
            <pc:docMk/>
            <pc:sldMk cId="747983807" sldId="268"/>
            <ac:spMk id="3" creationId="{E52B9B47-E3F5-400F-B73D-F76183F2AD1D}"/>
          </ac:spMkLst>
        </pc:spChg>
      </pc:sldChg>
      <pc:sldChg chg="modSp new mod">
        <pc:chgData name="Mathieu DOMER" userId="db8662fdcae4c88e" providerId="LiveId" clId="{359CE39D-37E7-48C2-BA45-89058704D699}" dt="2020-09-03T14:30:29.828" v="641" actId="403"/>
        <pc:sldMkLst>
          <pc:docMk/>
          <pc:sldMk cId="1741430912" sldId="269"/>
        </pc:sldMkLst>
        <pc:spChg chg="mod">
          <ac:chgData name="Mathieu DOMER" userId="db8662fdcae4c88e" providerId="LiveId" clId="{359CE39D-37E7-48C2-BA45-89058704D699}" dt="2020-09-03T14:28:34.777" v="602"/>
          <ac:spMkLst>
            <pc:docMk/>
            <pc:sldMk cId="1741430912" sldId="269"/>
            <ac:spMk id="2" creationId="{E375628E-4D35-4652-821D-B40857E2C163}"/>
          </ac:spMkLst>
        </pc:spChg>
        <pc:spChg chg="mod">
          <ac:chgData name="Mathieu DOMER" userId="db8662fdcae4c88e" providerId="LiveId" clId="{359CE39D-37E7-48C2-BA45-89058704D699}" dt="2020-09-03T14:30:29.828" v="641" actId="403"/>
          <ac:spMkLst>
            <pc:docMk/>
            <pc:sldMk cId="1741430912" sldId="269"/>
            <ac:spMk id="3" creationId="{9B759396-2E91-4D8B-A881-4CB154352565}"/>
          </ac:spMkLst>
        </pc:spChg>
      </pc:sldChg>
      <pc:sldChg chg="modSp new mod">
        <pc:chgData name="Mathieu DOMER" userId="db8662fdcae4c88e" providerId="LiveId" clId="{359CE39D-37E7-48C2-BA45-89058704D699}" dt="2020-09-03T14:32:46.418" v="729" actId="20577"/>
        <pc:sldMkLst>
          <pc:docMk/>
          <pc:sldMk cId="2062076826" sldId="270"/>
        </pc:sldMkLst>
        <pc:spChg chg="mod">
          <ac:chgData name="Mathieu DOMER" userId="db8662fdcae4c88e" providerId="LiveId" clId="{359CE39D-37E7-48C2-BA45-89058704D699}" dt="2020-09-03T14:30:14.614" v="639" actId="20577"/>
          <ac:spMkLst>
            <pc:docMk/>
            <pc:sldMk cId="2062076826" sldId="270"/>
            <ac:spMk id="2" creationId="{2B30082F-2246-4146-86E4-66F8CE2734EC}"/>
          </ac:spMkLst>
        </pc:spChg>
        <pc:spChg chg="mod">
          <ac:chgData name="Mathieu DOMER" userId="db8662fdcae4c88e" providerId="LiveId" clId="{359CE39D-37E7-48C2-BA45-89058704D699}" dt="2020-09-03T14:32:46.418" v="729" actId="20577"/>
          <ac:spMkLst>
            <pc:docMk/>
            <pc:sldMk cId="2062076826" sldId="270"/>
            <ac:spMk id="3" creationId="{6EA65AC0-1BD5-46DE-B9CF-4B00FA0D691F}"/>
          </ac:spMkLst>
        </pc:spChg>
      </pc:sldChg>
      <pc:sldChg chg="modSp add mod ord">
        <pc:chgData name="Mathieu DOMER" userId="db8662fdcae4c88e" providerId="LiveId" clId="{359CE39D-37E7-48C2-BA45-89058704D699}" dt="2020-09-03T14:32:40.978" v="727" actId="20577"/>
        <pc:sldMkLst>
          <pc:docMk/>
          <pc:sldMk cId="3137103928" sldId="271"/>
        </pc:sldMkLst>
        <pc:spChg chg="mod">
          <ac:chgData name="Mathieu DOMER" userId="db8662fdcae4c88e" providerId="LiveId" clId="{359CE39D-37E7-48C2-BA45-89058704D699}" dt="2020-09-03T14:32:40.978" v="727" actId="20577"/>
          <ac:spMkLst>
            <pc:docMk/>
            <pc:sldMk cId="3137103928" sldId="271"/>
            <ac:spMk id="3" creationId="{6EA65AC0-1BD5-46DE-B9CF-4B00FA0D691F}"/>
          </ac:spMkLst>
        </pc:spChg>
      </pc:sldChg>
      <pc:sldChg chg="modSp add mod">
        <pc:chgData name="Mathieu DOMER" userId="db8662fdcae4c88e" providerId="LiveId" clId="{359CE39D-37E7-48C2-BA45-89058704D699}" dt="2020-09-03T14:33:59.729" v="812" actId="20577"/>
        <pc:sldMkLst>
          <pc:docMk/>
          <pc:sldMk cId="3617879897" sldId="272"/>
        </pc:sldMkLst>
        <pc:spChg chg="mod">
          <ac:chgData name="Mathieu DOMER" userId="db8662fdcae4c88e" providerId="LiveId" clId="{359CE39D-37E7-48C2-BA45-89058704D699}" dt="2020-09-03T14:33:15.421" v="744" actId="20577"/>
          <ac:spMkLst>
            <pc:docMk/>
            <pc:sldMk cId="3617879897" sldId="272"/>
            <ac:spMk id="2" creationId="{E375628E-4D35-4652-821D-B40857E2C163}"/>
          </ac:spMkLst>
        </pc:spChg>
        <pc:spChg chg="mod">
          <ac:chgData name="Mathieu DOMER" userId="db8662fdcae4c88e" providerId="LiveId" clId="{359CE39D-37E7-48C2-BA45-89058704D699}" dt="2020-09-03T14:33:59.729" v="812" actId="20577"/>
          <ac:spMkLst>
            <pc:docMk/>
            <pc:sldMk cId="3617879897" sldId="272"/>
            <ac:spMk id="3" creationId="{9B759396-2E91-4D8B-A881-4CB154352565}"/>
          </ac:spMkLst>
        </pc:spChg>
      </pc:sldChg>
      <pc:sldChg chg="modSp add mod">
        <pc:chgData name="Mathieu DOMER" userId="db8662fdcae4c88e" providerId="LiveId" clId="{359CE39D-37E7-48C2-BA45-89058704D699}" dt="2020-09-03T14:34:16.119" v="817"/>
        <pc:sldMkLst>
          <pc:docMk/>
          <pc:sldMk cId="4411069" sldId="273"/>
        </pc:sldMkLst>
        <pc:spChg chg="mod">
          <ac:chgData name="Mathieu DOMER" userId="db8662fdcae4c88e" providerId="LiveId" clId="{359CE39D-37E7-48C2-BA45-89058704D699}" dt="2020-09-03T14:34:16.119" v="817"/>
          <ac:spMkLst>
            <pc:docMk/>
            <pc:sldMk cId="4411069" sldId="273"/>
            <ac:spMk id="3" creationId="{6EA65AC0-1BD5-46DE-B9CF-4B00FA0D691F}"/>
          </ac:spMkLst>
        </pc:spChg>
      </pc:sldChg>
      <pc:sldChg chg="modSp new mod">
        <pc:chgData name="Mathieu DOMER" userId="db8662fdcae4c88e" providerId="LiveId" clId="{359CE39D-37E7-48C2-BA45-89058704D699}" dt="2020-09-03T14:37:07.547" v="860"/>
        <pc:sldMkLst>
          <pc:docMk/>
          <pc:sldMk cId="3303242157" sldId="274"/>
        </pc:sldMkLst>
        <pc:spChg chg="mod">
          <ac:chgData name="Mathieu DOMER" userId="db8662fdcae4c88e" providerId="LiveId" clId="{359CE39D-37E7-48C2-BA45-89058704D699}" dt="2020-09-03T14:35:05.755" v="826" actId="20577"/>
          <ac:spMkLst>
            <pc:docMk/>
            <pc:sldMk cId="3303242157" sldId="274"/>
            <ac:spMk id="2" creationId="{362BD1AF-EAFF-4BC1-9C8C-48A9F0CFB6A5}"/>
          </ac:spMkLst>
        </pc:spChg>
        <pc:spChg chg="mod">
          <ac:chgData name="Mathieu DOMER" userId="db8662fdcae4c88e" providerId="LiveId" clId="{359CE39D-37E7-48C2-BA45-89058704D699}" dt="2020-09-03T14:37:07.547" v="860"/>
          <ac:spMkLst>
            <pc:docMk/>
            <pc:sldMk cId="3303242157" sldId="274"/>
            <ac:spMk id="3" creationId="{DB5BCFB7-0AD8-4C2D-B94A-EC3C0F5204E6}"/>
          </ac:spMkLst>
        </pc:spChg>
      </pc:sldChg>
      <pc:sldChg chg="modSp new mod">
        <pc:chgData name="Mathieu DOMER" userId="db8662fdcae4c88e" providerId="LiveId" clId="{359CE39D-37E7-48C2-BA45-89058704D699}" dt="2020-09-03T14:41:10.830" v="983" actId="207"/>
        <pc:sldMkLst>
          <pc:docMk/>
          <pc:sldMk cId="3584441760" sldId="275"/>
        </pc:sldMkLst>
        <pc:spChg chg="mod">
          <ac:chgData name="Mathieu DOMER" userId="db8662fdcae4c88e" providerId="LiveId" clId="{359CE39D-37E7-48C2-BA45-89058704D699}" dt="2020-09-03T14:38:42.038" v="887" actId="20577"/>
          <ac:spMkLst>
            <pc:docMk/>
            <pc:sldMk cId="3584441760" sldId="275"/>
            <ac:spMk id="2" creationId="{4484E7F9-5A4A-4CC3-AC8A-E16F884042D4}"/>
          </ac:spMkLst>
        </pc:spChg>
        <pc:spChg chg="mod">
          <ac:chgData name="Mathieu DOMER" userId="db8662fdcae4c88e" providerId="LiveId" clId="{359CE39D-37E7-48C2-BA45-89058704D699}" dt="2020-09-03T14:41:10.830" v="983" actId="207"/>
          <ac:spMkLst>
            <pc:docMk/>
            <pc:sldMk cId="3584441760" sldId="275"/>
            <ac:spMk id="3" creationId="{27BA6A52-874A-41DC-AF9B-6A0833A4250A}"/>
          </ac:spMkLst>
        </pc:spChg>
      </pc:sldChg>
      <pc:sldChg chg="modSp new mod">
        <pc:chgData name="Mathieu DOMER" userId="db8662fdcae4c88e" providerId="LiveId" clId="{359CE39D-37E7-48C2-BA45-89058704D699}" dt="2020-09-03T14:43:21.052" v="1047" actId="20577"/>
        <pc:sldMkLst>
          <pc:docMk/>
          <pc:sldMk cId="510052689" sldId="276"/>
        </pc:sldMkLst>
        <pc:spChg chg="mod">
          <ac:chgData name="Mathieu DOMER" userId="db8662fdcae4c88e" providerId="LiveId" clId="{359CE39D-37E7-48C2-BA45-89058704D699}" dt="2020-09-03T14:43:21.052" v="1047" actId="20577"/>
          <ac:spMkLst>
            <pc:docMk/>
            <pc:sldMk cId="510052689" sldId="276"/>
            <ac:spMk id="2" creationId="{C827550C-1DCA-451D-8540-6717A599241D}"/>
          </ac:spMkLst>
        </pc:spChg>
        <pc:spChg chg="mod">
          <ac:chgData name="Mathieu DOMER" userId="db8662fdcae4c88e" providerId="LiveId" clId="{359CE39D-37E7-48C2-BA45-89058704D699}" dt="2020-09-03T14:43:06.558" v="1033" actId="313"/>
          <ac:spMkLst>
            <pc:docMk/>
            <pc:sldMk cId="510052689" sldId="276"/>
            <ac:spMk id="3" creationId="{34AB6F22-FAB7-4B41-9703-BB7F4F919A7E}"/>
          </ac:spMkLst>
        </pc:spChg>
      </pc:sldChg>
      <pc:sldChg chg="modSp new mod">
        <pc:chgData name="Mathieu DOMER" userId="db8662fdcae4c88e" providerId="LiveId" clId="{359CE39D-37E7-48C2-BA45-89058704D699}" dt="2020-09-03T14:46:13.824" v="1135" actId="20577"/>
        <pc:sldMkLst>
          <pc:docMk/>
          <pc:sldMk cId="2705480596" sldId="277"/>
        </pc:sldMkLst>
        <pc:spChg chg="mod">
          <ac:chgData name="Mathieu DOMER" userId="db8662fdcae4c88e" providerId="LiveId" clId="{359CE39D-37E7-48C2-BA45-89058704D699}" dt="2020-09-03T14:46:13.824" v="1135" actId="20577"/>
          <ac:spMkLst>
            <pc:docMk/>
            <pc:sldMk cId="2705480596" sldId="277"/>
            <ac:spMk id="2" creationId="{9DE60BDB-806E-44A3-AF7F-B5571BA543C8}"/>
          </ac:spMkLst>
        </pc:spChg>
        <pc:spChg chg="mod">
          <ac:chgData name="Mathieu DOMER" userId="db8662fdcae4c88e" providerId="LiveId" clId="{359CE39D-37E7-48C2-BA45-89058704D699}" dt="2020-09-03T14:45:59.119" v="1099" actId="255"/>
          <ac:spMkLst>
            <pc:docMk/>
            <pc:sldMk cId="2705480596" sldId="277"/>
            <ac:spMk id="3" creationId="{36F010A4-5272-4D1A-873C-3CC11CBC5E82}"/>
          </ac:spMkLst>
        </pc:spChg>
      </pc:sldChg>
      <pc:sldChg chg="modSp new mod">
        <pc:chgData name="Mathieu DOMER" userId="db8662fdcae4c88e" providerId="LiveId" clId="{359CE39D-37E7-48C2-BA45-89058704D699}" dt="2020-09-03T14:44:39.308" v="1084" actId="20577"/>
        <pc:sldMkLst>
          <pc:docMk/>
          <pc:sldMk cId="559536991" sldId="278"/>
        </pc:sldMkLst>
        <pc:spChg chg="mod">
          <ac:chgData name="Mathieu DOMER" userId="db8662fdcae4c88e" providerId="LiveId" clId="{359CE39D-37E7-48C2-BA45-89058704D699}" dt="2020-09-03T14:44:39.308" v="1084" actId="20577"/>
          <ac:spMkLst>
            <pc:docMk/>
            <pc:sldMk cId="559536991" sldId="278"/>
            <ac:spMk id="2" creationId="{1A203EA7-0D7C-4A0C-AEAA-666FA264A5DF}"/>
          </ac:spMkLst>
        </pc:spChg>
        <pc:spChg chg="mod">
          <ac:chgData name="Mathieu DOMER" userId="db8662fdcae4c88e" providerId="LiveId" clId="{359CE39D-37E7-48C2-BA45-89058704D699}" dt="2020-09-03T14:44:26.569" v="1081"/>
          <ac:spMkLst>
            <pc:docMk/>
            <pc:sldMk cId="559536991" sldId="278"/>
            <ac:spMk id="3" creationId="{BE3DD542-BE5F-4C87-A17D-F54200642387}"/>
          </ac:spMkLst>
        </pc:spChg>
      </pc:sldChg>
      <pc:sldChg chg="modSp add mod">
        <pc:chgData name="Mathieu DOMER" userId="db8662fdcae4c88e" providerId="LiveId" clId="{359CE39D-37E7-48C2-BA45-89058704D699}" dt="2020-09-03T14:47:04.089" v="1155" actId="20577"/>
        <pc:sldMkLst>
          <pc:docMk/>
          <pc:sldMk cId="1540215820" sldId="279"/>
        </pc:sldMkLst>
        <pc:spChg chg="mod">
          <ac:chgData name="Mathieu DOMER" userId="db8662fdcae4c88e" providerId="LiveId" clId="{359CE39D-37E7-48C2-BA45-89058704D699}" dt="2020-09-03T14:46:26.424" v="1137"/>
          <ac:spMkLst>
            <pc:docMk/>
            <pc:sldMk cId="1540215820" sldId="279"/>
            <ac:spMk id="2" creationId="{1A203EA7-0D7C-4A0C-AEAA-666FA264A5DF}"/>
          </ac:spMkLst>
        </pc:spChg>
        <pc:spChg chg="mod">
          <ac:chgData name="Mathieu DOMER" userId="db8662fdcae4c88e" providerId="LiveId" clId="{359CE39D-37E7-48C2-BA45-89058704D699}" dt="2020-09-03T14:47:04.089" v="1155" actId="20577"/>
          <ac:spMkLst>
            <pc:docMk/>
            <pc:sldMk cId="1540215820" sldId="279"/>
            <ac:spMk id="3" creationId="{BE3DD542-BE5F-4C87-A17D-F542006423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3ACD1-E885-4727-A8F8-5C36D562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82FE9A-F938-4795-9CDA-6F0ED41E3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87859E-750F-4376-A06D-FEFB5303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8D115-D60C-49C9-B97F-0C23120E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28C627-A738-45EA-9B16-44BB7EB5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07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9B6FD-DD6F-4BEC-8AC5-6450E824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4FEAD9-967C-4BA4-9B8B-6247D9685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F428B-A100-4C12-BC47-AABEA345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7E24-6595-49D7-BBB2-D959DC63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85F5C-762C-4336-B322-04D9BFED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23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803B38-19D9-461B-B1E3-7EF886395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DF00DD-3C04-4FE5-9FC2-0D08F7CC5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5CC5B-BEC7-4EDA-8B08-8D9F3413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F5DD4-530E-4425-8E17-EBCD15C2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CEFD5E-D55A-43B5-BCF6-4944A956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16B51-E133-407C-A584-C563D1B8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C5B7A-ED87-4218-9702-1E934022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E3FC8-C6F3-4712-9791-481B0F1B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A9688-7633-4572-BDB9-587EA252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E815BA-CD0D-4613-890E-42DC6E5E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37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3D815-563F-44EE-89F9-1ABAEAA2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13E18D-5D8B-4A62-B997-4B361380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84742-7C0C-4C8C-9C0F-FFED26AB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09CAF7-DFDA-4444-95CB-97400989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15A857-7082-490B-B703-D863E043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03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D6D3-713C-436A-97EE-C1C2A12B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FC95BF-5B1C-49C1-901A-0F926EED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10B4BC-0F68-48F1-9CB7-69DF35B5F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3679C1-16C6-40EB-A515-A5EB76B9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96121C-0DDD-49A8-BBBE-C7731A48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A579EB-3B80-4585-8D80-3EFE8AC6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08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8691E-CC79-4D1F-8E6D-15925E9D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B8FEAF-A029-47B5-8E2F-ECD051DB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9E169-F45B-4BE5-809B-59927BD99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ED8A0-BD77-4B42-BD97-DEA6BCF8E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6DDAC4-ABBF-4F58-B917-A262AB6EA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B3E30F-1A47-4691-B911-F9D79BA2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56F115-92A6-4EF9-93A1-232CB361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2D39B5-8858-4569-9ED4-056BE627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71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EC820-B7BF-4205-96C1-AC1A8588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75A902-EDB7-4E09-8FAB-EAD2B9F7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097963-0B89-449E-AEF4-A89F46AA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FB779C-C4BA-498F-B1D9-C9963966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34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1E6C8C-1384-49E6-A327-1C432A65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675395-BF31-49AA-B905-C62C77BE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4D6AC8-78D7-41EF-9D5F-8BFCC9C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0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BC2AF-40D1-4DD8-A1B2-F2431C64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F0EABF-3CB4-405F-B001-292B7313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F3C7EB-106A-45C7-935C-3C37B2FBB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0AD5C5-A488-4EF9-AB76-B479B585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074FBE-CA91-4356-96E4-57C46B7D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384570-40DE-4B20-99A4-476D41A7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00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E3A48-B6AD-462C-BEA3-424FB41E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B40086-12B8-418A-A860-657F6F630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2C6982-8116-4451-8FF9-07A7DC81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00AA3C-3E27-4F29-B576-B368DF45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C10507-5BDC-416B-8785-5B4EA86E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101C1C-6570-4841-9B47-CE5F4F9A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87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7BF5D5-EA3F-4122-A3E9-B91DD973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491C3-36DF-4CD7-A671-0D7612B9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06D15A-4555-4B6B-AF3E-A25314B9E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9C3B-7891-40A3-8FD3-7725CC41436D}" type="datetimeFigureOut">
              <a:rPr lang="fr-FR" smtClean="0"/>
              <a:t>03/09/2020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B5189-8523-4373-9A5B-6F890D89D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D87AD-B7B8-4714-BE28-B7D1DF56B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8A20-50DD-4F9B-AB87-FADB94499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9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A60A6-94EA-4E83-B873-00D022200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Algorithmique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936B67-0A7D-4F57-BE2D-2D11C7A9C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16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DB32B-3ED4-45BC-BBE2-3F1861FF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de contrôle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6CE6E-6528-492C-AF62-F529194D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variables</a:t>
            </a:r>
          </a:p>
          <a:p>
            <a:pPr marL="0" indent="0">
              <a:buNone/>
            </a:pPr>
            <a:r>
              <a:rPr lang="fr-FR" dirty="0"/>
              <a:t>	entier : i;</a:t>
            </a:r>
          </a:p>
          <a:p>
            <a:pPr marL="0" indent="0">
              <a:buNone/>
            </a:pPr>
            <a:r>
              <a:rPr lang="fr-FR" dirty="0"/>
              <a:t>début</a:t>
            </a:r>
          </a:p>
          <a:p>
            <a:pPr marL="457200" lvl="1" indent="0">
              <a:buNone/>
            </a:pPr>
            <a:r>
              <a:rPr lang="fr-FR" sz="2800" dirty="0"/>
              <a:t>i </a:t>
            </a:r>
            <a:r>
              <a:rPr lang="fr-FR" sz="2800" dirty="0">
                <a:sym typeface="Wingdings 3" panose="05040102010807070707" pitchFamily="18" charset="2"/>
              </a:rPr>
              <a:t></a:t>
            </a:r>
            <a:r>
              <a:rPr lang="fr-FR" sz="2800" dirty="0"/>
              <a:t> 4 ;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rgbClr val="FF0000"/>
                </a:solidFill>
              </a:rPr>
              <a:t>si</a:t>
            </a:r>
            <a:r>
              <a:rPr lang="fr-FR" sz="2800" dirty="0"/>
              <a:t> ( i &lt; 4 ) </a:t>
            </a:r>
            <a:r>
              <a:rPr lang="fr-FR" sz="2800" b="1" dirty="0">
                <a:solidFill>
                  <a:srgbClr val="FF0000"/>
                </a:solidFill>
              </a:rPr>
              <a:t>alors</a:t>
            </a:r>
          </a:p>
          <a:p>
            <a:pPr marL="457200" lvl="1" indent="0">
              <a:buNone/>
            </a:pPr>
            <a:r>
              <a:rPr lang="fr-FR" sz="2800" dirty="0"/>
              <a:t>	écrire ("i est inférieur à 4");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rgbClr val="FF0000"/>
                </a:solidFill>
              </a:rPr>
              <a:t>sinon</a:t>
            </a:r>
          </a:p>
          <a:p>
            <a:pPr marL="457200" lvl="1" indent="0">
              <a:buNone/>
            </a:pPr>
            <a:r>
              <a:rPr lang="fr-FR" sz="2800" dirty="0"/>
              <a:t>	écrire ("i est supérieur ou égal à 4");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rgbClr val="FF0000"/>
                </a:solidFill>
              </a:rPr>
              <a:t>fin</a:t>
            </a:r>
            <a:r>
              <a:rPr lang="fr-FR" sz="2800" dirty="0"/>
              <a:t> </a:t>
            </a:r>
            <a:r>
              <a:rPr lang="fr-FR" sz="2800" b="1" dirty="0">
                <a:solidFill>
                  <a:srgbClr val="FF0000"/>
                </a:solidFill>
              </a:rPr>
              <a:t>si</a:t>
            </a:r>
          </a:p>
          <a:p>
            <a:pPr marL="0" indent="0">
              <a:buNone/>
            </a:pPr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2577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96E62-ADAE-4693-81F3-AE863C8D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L’instruction de choix multiple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F1BD4-8D39-4A5C-8EAD-F6D48ABB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selon</a:t>
            </a:r>
            <a:r>
              <a:rPr lang="fr-FR" sz="3600" dirty="0"/>
              <a:t> ( </a:t>
            </a:r>
            <a:r>
              <a:rPr lang="fr-FR" sz="3600" dirty="0" err="1"/>
              <a:t>expression_choix</a:t>
            </a:r>
            <a:r>
              <a:rPr lang="fr-FR" sz="3600" dirty="0"/>
              <a:t> )</a:t>
            </a:r>
          </a:p>
          <a:p>
            <a:pPr marL="457200" lvl="1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cas</a:t>
            </a:r>
            <a:r>
              <a:rPr lang="fr-FR" sz="3600" dirty="0"/>
              <a:t> valeur_1 : action_1</a:t>
            </a:r>
          </a:p>
          <a:p>
            <a:pPr marL="457200" lvl="1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cas</a:t>
            </a:r>
            <a:r>
              <a:rPr lang="fr-FR" sz="3600" dirty="0"/>
              <a:t> valeur_2 : action_2</a:t>
            </a:r>
          </a:p>
          <a:p>
            <a:pPr marL="457200" lvl="1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cas</a:t>
            </a:r>
            <a:r>
              <a:rPr lang="fr-FR" sz="3600" dirty="0"/>
              <a:t> valeur_3 : action_3</a:t>
            </a:r>
          </a:p>
          <a:p>
            <a:pPr marL="457200" lvl="1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cas</a:t>
            </a:r>
            <a:r>
              <a:rPr lang="fr-FR" sz="3600" dirty="0"/>
              <a:t> </a:t>
            </a:r>
            <a:r>
              <a:rPr lang="fr-FR" sz="3600" b="1" dirty="0">
                <a:solidFill>
                  <a:srgbClr val="FF0000"/>
                </a:solidFill>
              </a:rPr>
              <a:t>défaut</a:t>
            </a:r>
            <a:r>
              <a:rPr lang="fr-FR" sz="3600" dirty="0"/>
              <a:t> : </a:t>
            </a:r>
            <a:r>
              <a:rPr lang="fr-FR" sz="3600" dirty="0" err="1"/>
              <a:t>action_défaut</a:t>
            </a:r>
            <a:endParaRPr lang="fr-FR" sz="3600" dirty="0"/>
          </a:p>
          <a:p>
            <a:pPr marL="0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fin</a:t>
            </a:r>
            <a:r>
              <a:rPr lang="fr-FR" sz="3600" b="1" dirty="0"/>
              <a:t> </a:t>
            </a:r>
            <a:r>
              <a:rPr lang="fr-FR" sz="3600" b="1" dirty="0">
                <a:solidFill>
                  <a:srgbClr val="FF0000"/>
                </a:solidFill>
              </a:rPr>
              <a:t>selon</a:t>
            </a:r>
          </a:p>
        </p:txBody>
      </p:sp>
    </p:spTree>
    <p:extLst>
      <p:ext uri="{BB962C8B-B14F-4D97-AF65-F5344CB8AC3E}">
        <p14:creationId xmlns:p14="http://schemas.microsoft.com/office/powerpoint/2010/main" val="122849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CD442-6319-47AA-BCA0-A6B4C157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itératives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9A6ED-E760-4816-BDF6-11D7222B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Répétition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dirty="0"/>
              <a:t>Condition de sortie</a:t>
            </a:r>
          </a:p>
        </p:txBody>
      </p:sp>
    </p:spTree>
    <p:extLst>
      <p:ext uri="{BB962C8B-B14F-4D97-AF65-F5344CB8AC3E}">
        <p14:creationId xmlns:p14="http://schemas.microsoft.com/office/powerpoint/2010/main" val="183189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00770-FFDE-43B1-A2EC-AAE3D2C5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pour … fin pour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B9B47-E3F5-400F-B73D-F76183F2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pour</a:t>
            </a:r>
            <a:r>
              <a:rPr lang="fr-FR" dirty="0"/>
              <a:t> variable </a:t>
            </a:r>
            <a:r>
              <a:rPr lang="fr-FR" b="1" dirty="0">
                <a:solidFill>
                  <a:srgbClr val="FF0000"/>
                </a:solidFill>
              </a:rPr>
              <a:t>variant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de</a:t>
            </a:r>
            <a:r>
              <a:rPr lang="fr-FR" dirty="0"/>
              <a:t> </a:t>
            </a:r>
            <a:r>
              <a:rPr lang="fr-FR" dirty="0" err="1"/>
              <a:t>val_depart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à</a:t>
            </a:r>
            <a:r>
              <a:rPr lang="fr-FR" dirty="0"/>
              <a:t> </a:t>
            </a:r>
            <a:r>
              <a:rPr lang="fr-FR" dirty="0" err="1"/>
              <a:t>val_finale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par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pas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de</a:t>
            </a:r>
            <a:r>
              <a:rPr lang="fr-FR" dirty="0"/>
              <a:t> pas </a:t>
            </a:r>
            <a:r>
              <a:rPr lang="fr-FR" b="1" dirty="0">
                <a:solidFill>
                  <a:srgbClr val="FF0000"/>
                </a:solidFill>
              </a:rPr>
              <a:t>faire</a:t>
            </a:r>
          </a:p>
          <a:p>
            <a:pPr marL="0" indent="0">
              <a:buNone/>
            </a:pPr>
            <a:r>
              <a:rPr lang="fr-FR" dirty="0"/>
              <a:t>	action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fin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pour</a:t>
            </a:r>
          </a:p>
          <a:p>
            <a:pPr marL="0" indent="0">
              <a:buNone/>
            </a:pP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8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0082F-2246-4146-86E4-66F8CE27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65AC0-1BD5-46DE-B9CF-4B00FA0D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600" dirty="0"/>
              <a:t>variables</a:t>
            </a:r>
          </a:p>
          <a:p>
            <a:pPr marL="0" indent="0">
              <a:buNone/>
            </a:pPr>
            <a:r>
              <a:rPr lang="fr-FR" sz="3600" dirty="0"/>
              <a:t>	entier : var;</a:t>
            </a:r>
          </a:p>
          <a:p>
            <a:pPr marL="0" indent="0">
              <a:buNone/>
            </a:pPr>
            <a:r>
              <a:rPr lang="fr-FR" sz="3600" dirty="0"/>
              <a:t>début</a:t>
            </a:r>
          </a:p>
          <a:p>
            <a:pPr marL="914400" lvl="2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pour</a:t>
            </a:r>
            <a:r>
              <a:rPr lang="fr-FR" sz="3600" dirty="0"/>
              <a:t> var </a:t>
            </a:r>
            <a:r>
              <a:rPr lang="fr-FR" sz="3600" b="1" dirty="0">
                <a:solidFill>
                  <a:srgbClr val="FF0000"/>
                </a:solidFill>
              </a:rPr>
              <a:t>variant</a:t>
            </a:r>
            <a:r>
              <a:rPr lang="fr-FR" sz="3600" dirty="0"/>
              <a:t> </a:t>
            </a:r>
            <a:r>
              <a:rPr lang="fr-FR" sz="3600" b="1" dirty="0">
                <a:solidFill>
                  <a:srgbClr val="FF0000"/>
                </a:solidFill>
              </a:rPr>
              <a:t>de</a:t>
            </a:r>
            <a:r>
              <a:rPr lang="fr-FR" sz="3600" dirty="0"/>
              <a:t> 0 </a:t>
            </a:r>
            <a:r>
              <a:rPr lang="fr-FR" sz="3600" b="1" dirty="0">
                <a:solidFill>
                  <a:srgbClr val="FF0000"/>
                </a:solidFill>
              </a:rPr>
              <a:t>à</a:t>
            </a:r>
            <a:r>
              <a:rPr lang="fr-FR" sz="3600" dirty="0"/>
              <a:t> 9 </a:t>
            </a:r>
            <a:r>
              <a:rPr lang="fr-FR" sz="3600" b="1" dirty="0">
                <a:solidFill>
                  <a:srgbClr val="FF0000"/>
                </a:solidFill>
              </a:rPr>
              <a:t>faire</a:t>
            </a:r>
          </a:p>
          <a:p>
            <a:pPr marL="914400" lvl="2" indent="0">
              <a:buNone/>
            </a:pPr>
            <a:r>
              <a:rPr lang="fr-FR" sz="3600" dirty="0"/>
              <a:t>	écrire (var);</a:t>
            </a:r>
          </a:p>
          <a:p>
            <a:pPr marL="914400" lvl="2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fin</a:t>
            </a:r>
            <a:r>
              <a:rPr lang="fr-FR" sz="3600" dirty="0"/>
              <a:t> </a:t>
            </a:r>
            <a:r>
              <a:rPr lang="fr-FR" sz="3600" b="1" dirty="0">
                <a:solidFill>
                  <a:srgbClr val="FF0000"/>
                </a:solidFill>
              </a:rPr>
              <a:t>pour</a:t>
            </a:r>
          </a:p>
          <a:p>
            <a:pPr marL="0" indent="0">
              <a:buNone/>
            </a:pPr>
            <a:r>
              <a:rPr lang="fr-FR" sz="3600" dirty="0"/>
              <a:t>fin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07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5628E-4D35-4652-821D-B40857E2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tant que …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59396-2E91-4D8B-A881-4CB15435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tant que </a:t>
            </a:r>
            <a:r>
              <a:rPr lang="fr-FR" sz="3600" dirty="0"/>
              <a:t>( condition ) </a:t>
            </a:r>
            <a:r>
              <a:rPr lang="fr-FR" sz="3600" b="1" dirty="0">
                <a:solidFill>
                  <a:srgbClr val="FF0000"/>
                </a:solidFill>
              </a:rPr>
              <a:t>faire</a:t>
            </a:r>
          </a:p>
          <a:p>
            <a:pPr marL="0" indent="0">
              <a:buNone/>
            </a:pPr>
            <a:r>
              <a:rPr lang="fr-FR" sz="3600" dirty="0"/>
              <a:t>	action</a:t>
            </a:r>
          </a:p>
          <a:p>
            <a:pPr marL="0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fin tant que</a:t>
            </a:r>
          </a:p>
        </p:txBody>
      </p:sp>
    </p:spTree>
    <p:extLst>
      <p:ext uri="{BB962C8B-B14F-4D97-AF65-F5344CB8AC3E}">
        <p14:creationId xmlns:p14="http://schemas.microsoft.com/office/powerpoint/2010/main" val="174143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0082F-2246-4146-86E4-66F8CE27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65AC0-1BD5-46DE-B9CF-4B00FA0D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dirty="0"/>
              <a:t>variables</a:t>
            </a:r>
          </a:p>
          <a:p>
            <a:pPr marL="0" indent="0">
              <a:buNone/>
            </a:pPr>
            <a:r>
              <a:rPr lang="fr-FR" sz="3600" dirty="0"/>
              <a:t>	entier :var;</a:t>
            </a:r>
          </a:p>
          <a:p>
            <a:pPr marL="0" indent="0">
              <a:buNone/>
            </a:pPr>
            <a:r>
              <a:rPr lang="fr-FR" sz="3600" dirty="0"/>
              <a:t>début</a:t>
            </a:r>
          </a:p>
          <a:p>
            <a:pPr marL="0" indent="0">
              <a:buNone/>
            </a:pPr>
            <a:r>
              <a:rPr lang="fr-FR" sz="3600" dirty="0"/>
              <a:t>	var </a:t>
            </a:r>
            <a:r>
              <a:rPr lang="fr-FR" sz="3600" dirty="0">
                <a:sym typeface="Wingdings 3" panose="05040102010807070707" pitchFamily="18" charset="2"/>
              </a:rPr>
              <a:t> 0;</a:t>
            </a:r>
            <a:endParaRPr lang="fr-FR" sz="3600" dirty="0"/>
          </a:p>
          <a:p>
            <a:pPr marL="914400" lvl="2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tant que </a:t>
            </a:r>
            <a:r>
              <a:rPr lang="fr-FR" sz="3600" dirty="0"/>
              <a:t>(var &lt; 10) </a:t>
            </a:r>
            <a:r>
              <a:rPr lang="fr-FR" sz="3600" b="1" dirty="0">
                <a:solidFill>
                  <a:srgbClr val="FF0000"/>
                </a:solidFill>
              </a:rPr>
              <a:t>faire</a:t>
            </a:r>
          </a:p>
          <a:p>
            <a:pPr marL="914400" lvl="2" indent="0">
              <a:buNone/>
            </a:pPr>
            <a:r>
              <a:rPr lang="fr-FR" sz="3600" dirty="0"/>
              <a:t>	écrire (var);</a:t>
            </a:r>
          </a:p>
          <a:p>
            <a:pPr marL="914400" lvl="2" indent="0">
              <a:buNone/>
            </a:pPr>
            <a:r>
              <a:rPr lang="fr-FR" sz="3600" dirty="0"/>
              <a:t>	 var </a:t>
            </a:r>
            <a:r>
              <a:rPr lang="fr-FR" sz="3600" dirty="0">
                <a:sym typeface="Wingdings 3" panose="05040102010807070707" pitchFamily="18" charset="2"/>
              </a:rPr>
              <a:t> var + 1;</a:t>
            </a:r>
            <a:endParaRPr lang="fr-FR" sz="3600" dirty="0"/>
          </a:p>
          <a:p>
            <a:pPr marL="914400" lvl="2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fin</a:t>
            </a:r>
            <a:r>
              <a:rPr lang="fr-FR" sz="3600" dirty="0"/>
              <a:t> </a:t>
            </a:r>
            <a:r>
              <a:rPr lang="fr-FR" sz="3600" b="1" dirty="0">
                <a:solidFill>
                  <a:srgbClr val="FF0000"/>
                </a:solidFill>
              </a:rPr>
              <a:t>tant que</a:t>
            </a:r>
          </a:p>
          <a:p>
            <a:pPr marL="0" indent="0">
              <a:buNone/>
            </a:pPr>
            <a:r>
              <a:rPr lang="fr-FR" sz="3600" dirty="0"/>
              <a:t>fin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10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5628E-4D35-4652-821D-B40857E2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faire … tant 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59396-2E91-4D8B-A881-4CB15435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faire</a:t>
            </a:r>
          </a:p>
          <a:p>
            <a:pPr marL="0" indent="0">
              <a:buNone/>
            </a:pPr>
            <a:r>
              <a:rPr lang="fr-FR" sz="3600" dirty="0"/>
              <a:t>	action</a:t>
            </a:r>
          </a:p>
          <a:p>
            <a:pPr marL="0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tant que</a:t>
            </a:r>
            <a:r>
              <a:rPr lang="fr-FR" sz="3600" dirty="0"/>
              <a:t> ( condition )</a:t>
            </a:r>
          </a:p>
          <a:p>
            <a:pPr marL="0" indent="0">
              <a:buNone/>
            </a:pPr>
            <a:endParaRPr lang="fr-FR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dirty="0"/>
              <a:t>NB : Exécute au moins une fois la boucle !</a:t>
            </a:r>
          </a:p>
        </p:txBody>
      </p:sp>
    </p:spTree>
    <p:extLst>
      <p:ext uri="{BB962C8B-B14F-4D97-AF65-F5344CB8AC3E}">
        <p14:creationId xmlns:p14="http://schemas.microsoft.com/office/powerpoint/2010/main" val="361787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0082F-2246-4146-86E4-66F8CE27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65AC0-1BD5-46DE-B9CF-4B00FA0D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dirty="0"/>
              <a:t>variables</a:t>
            </a:r>
          </a:p>
          <a:p>
            <a:pPr marL="0" indent="0">
              <a:buNone/>
            </a:pPr>
            <a:r>
              <a:rPr lang="fr-FR" sz="3600" dirty="0"/>
              <a:t>	entier :var;</a:t>
            </a:r>
          </a:p>
          <a:p>
            <a:pPr marL="0" indent="0">
              <a:buNone/>
            </a:pPr>
            <a:r>
              <a:rPr lang="fr-FR" sz="3600" dirty="0"/>
              <a:t>début</a:t>
            </a:r>
          </a:p>
          <a:p>
            <a:pPr marL="0" indent="0">
              <a:buNone/>
            </a:pPr>
            <a:r>
              <a:rPr lang="fr-FR" sz="3600" dirty="0"/>
              <a:t>	var </a:t>
            </a:r>
            <a:r>
              <a:rPr lang="fr-FR" sz="3600" dirty="0">
                <a:sym typeface="Wingdings 3" panose="05040102010807070707" pitchFamily="18" charset="2"/>
              </a:rPr>
              <a:t> 0;</a:t>
            </a:r>
            <a:endParaRPr lang="fr-FR" sz="3600" dirty="0"/>
          </a:p>
          <a:p>
            <a:pPr marL="914400" lvl="2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faire</a:t>
            </a:r>
          </a:p>
          <a:p>
            <a:pPr marL="914400" lvl="2" indent="0">
              <a:buNone/>
            </a:pPr>
            <a:r>
              <a:rPr lang="fr-FR" sz="3600" dirty="0"/>
              <a:t>	écrire (var);</a:t>
            </a:r>
          </a:p>
          <a:p>
            <a:pPr marL="914400" lvl="2" indent="0">
              <a:buNone/>
            </a:pPr>
            <a:r>
              <a:rPr lang="fr-FR" sz="3600" dirty="0"/>
              <a:t>	 var </a:t>
            </a:r>
            <a:r>
              <a:rPr lang="fr-FR" sz="3600" dirty="0">
                <a:sym typeface="Wingdings 3" panose="05040102010807070707" pitchFamily="18" charset="2"/>
              </a:rPr>
              <a:t> var + 1;</a:t>
            </a:r>
            <a:endParaRPr lang="fr-FR" sz="3600" dirty="0"/>
          </a:p>
          <a:p>
            <a:pPr marL="914400" lvl="2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tant que </a:t>
            </a:r>
            <a:r>
              <a:rPr lang="fr-FR" sz="3600" dirty="0"/>
              <a:t>(var &lt; 10)</a:t>
            </a:r>
            <a:endParaRPr lang="fr-FR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3600" dirty="0"/>
              <a:t>fin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BD1AF-EAFF-4BC1-9C8C-48A9F0C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5BCFB7-0AD8-4C2D-B94A-EC3C0F520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tableau</a:t>
            </a:r>
            <a:r>
              <a:rPr lang="fr-FR" sz="3600" dirty="0"/>
              <a:t> [taille] </a:t>
            </a:r>
            <a:r>
              <a:rPr lang="fr-FR" sz="3600" b="1" dirty="0">
                <a:solidFill>
                  <a:srgbClr val="FF0000"/>
                </a:solidFill>
              </a:rPr>
              <a:t>de</a:t>
            </a:r>
            <a:r>
              <a:rPr lang="fr-FR" sz="3600" dirty="0"/>
              <a:t> type : identificateur ;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500" dirty="0"/>
              <a:t>variables</a:t>
            </a:r>
          </a:p>
          <a:p>
            <a:pPr marL="0" indent="0">
              <a:buNone/>
            </a:pPr>
            <a:r>
              <a:rPr lang="fr-FR" sz="3500" dirty="0"/>
              <a:t>	</a:t>
            </a:r>
            <a:r>
              <a:rPr lang="fr-FR" sz="3500" b="1" dirty="0">
                <a:solidFill>
                  <a:srgbClr val="FF0000"/>
                </a:solidFill>
              </a:rPr>
              <a:t>tableau</a:t>
            </a:r>
            <a:r>
              <a:rPr lang="fr-FR" sz="3500" dirty="0"/>
              <a:t> [10] </a:t>
            </a:r>
            <a:r>
              <a:rPr lang="fr-FR" sz="3500" b="1" dirty="0">
                <a:solidFill>
                  <a:srgbClr val="FF0000"/>
                </a:solidFill>
              </a:rPr>
              <a:t>de</a:t>
            </a:r>
            <a:r>
              <a:rPr lang="fr-FR" sz="3500" dirty="0"/>
              <a:t> entier : tab;</a:t>
            </a:r>
          </a:p>
          <a:p>
            <a:pPr marL="0" indent="0">
              <a:buNone/>
            </a:pPr>
            <a:r>
              <a:rPr lang="fr-FR" sz="3500" dirty="0"/>
              <a:t>	entier : var;</a:t>
            </a:r>
          </a:p>
          <a:p>
            <a:pPr marL="0" indent="0">
              <a:buNone/>
            </a:pPr>
            <a:r>
              <a:rPr lang="fr-FR" sz="3500" dirty="0"/>
              <a:t>début</a:t>
            </a:r>
          </a:p>
          <a:p>
            <a:pPr marL="457200" lvl="1" indent="0">
              <a:buNone/>
            </a:pPr>
            <a:r>
              <a:rPr lang="fr-FR" sz="3500" dirty="0"/>
              <a:t>pour var variant de 0 à 9 par pas de 1 faire</a:t>
            </a:r>
          </a:p>
          <a:p>
            <a:pPr marL="914400" lvl="2" indent="0">
              <a:buNone/>
            </a:pPr>
            <a:r>
              <a:rPr lang="fr-FR" sz="3500" b="1" dirty="0">
                <a:solidFill>
                  <a:srgbClr val="FF0000"/>
                </a:solidFill>
              </a:rPr>
              <a:t>tab[</a:t>
            </a:r>
            <a:r>
              <a:rPr lang="fr-FR" sz="3500" dirty="0"/>
              <a:t>var</a:t>
            </a:r>
            <a:r>
              <a:rPr lang="fr-FR" sz="3500" b="1" dirty="0">
                <a:solidFill>
                  <a:srgbClr val="FF0000"/>
                </a:solidFill>
              </a:rPr>
              <a:t>] </a:t>
            </a:r>
            <a:r>
              <a:rPr lang="fr-FR" sz="3200" dirty="0">
                <a:sym typeface="Wingdings 3" panose="05040102010807070707" pitchFamily="18" charset="2"/>
              </a:rPr>
              <a:t></a:t>
            </a:r>
            <a:r>
              <a:rPr lang="fr-FR" sz="3500" dirty="0"/>
              <a:t> var;</a:t>
            </a:r>
          </a:p>
          <a:p>
            <a:pPr marL="914400" lvl="2" indent="0">
              <a:buNone/>
            </a:pPr>
            <a:r>
              <a:rPr lang="fr-FR" sz="3500" dirty="0"/>
              <a:t>écrire (</a:t>
            </a:r>
            <a:r>
              <a:rPr lang="fr-FR" sz="3500" b="1" dirty="0">
                <a:solidFill>
                  <a:srgbClr val="FF0000"/>
                </a:solidFill>
              </a:rPr>
              <a:t>tab[</a:t>
            </a:r>
            <a:r>
              <a:rPr lang="fr-FR" sz="3500" dirty="0"/>
              <a:t>var</a:t>
            </a:r>
            <a:r>
              <a:rPr lang="fr-FR" sz="3500" b="1" dirty="0">
                <a:solidFill>
                  <a:srgbClr val="FF0000"/>
                </a:solidFill>
              </a:rPr>
              <a:t>]</a:t>
            </a:r>
            <a:r>
              <a:rPr lang="fr-FR" sz="3500" dirty="0"/>
              <a:t>);</a:t>
            </a:r>
          </a:p>
          <a:p>
            <a:pPr marL="457200" lvl="1" indent="0">
              <a:buNone/>
            </a:pPr>
            <a:r>
              <a:rPr lang="fr-FR" sz="3500" dirty="0"/>
              <a:t>fin pour</a:t>
            </a:r>
          </a:p>
          <a:p>
            <a:pPr marL="0" indent="0">
              <a:buNone/>
            </a:pPr>
            <a:r>
              <a:rPr lang="fr-FR" sz="35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30324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45E77-754A-4813-A4C6-F64EEEE5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EBA356-EFC5-49B6-A49D-C8830599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600" dirty="0"/>
              <a:t>Variables</a:t>
            </a:r>
          </a:p>
          <a:p>
            <a:pPr marL="0" indent="0">
              <a:buNone/>
            </a:pPr>
            <a:r>
              <a:rPr lang="fr-FR" sz="3600" dirty="0"/>
              <a:t>…</a:t>
            </a:r>
          </a:p>
          <a:p>
            <a:pPr marL="0" indent="0">
              <a:buNone/>
            </a:pPr>
            <a:r>
              <a:rPr lang="fr-FR" sz="3600" dirty="0"/>
              <a:t>Début</a:t>
            </a:r>
          </a:p>
          <a:p>
            <a:pPr marL="0" indent="0">
              <a:buNone/>
            </a:pPr>
            <a:r>
              <a:rPr lang="fr-FR" sz="3600" dirty="0"/>
              <a:t>…</a:t>
            </a:r>
          </a:p>
          <a:p>
            <a:pPr marL="0" indent="0">
              <a:buNone/>
            </a:pPr>
            <a:r>
              <a:rPr lang="fr-FR" sz="3600" dirty="0"/>
              <a:t>Fin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78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4E7F9-5A4A-4CC3-AC8A-E16F8840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: 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A6A52-874A-41DC-AF9B-6A0833A4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200" b="1" dirty="0">
                <a:solidFill>
                  <a:srgbClr val="FF0000"/>
                </a:solidFill>
              </a:rPr>
              <a:t>fonction</a:t>
            </a:r>
            <a:r>
              <a:rPr lang="fr-FR" sz="3200" dirty="0"/>
              <a:t> bonjour1</a:t>
            </a:r>
          </a:p>
          <a:p>
            <a:pPr marL="0" indent="0">
              <a:buNone/>
            </a:pPr>
            <a:r>
              <a:rPr lang="fr-FR" sz="3200" dirty="0"/>
              <a:t>variables</a:t>
            </a:r>
          </a:p>
          <a:p>
            <a:pPr marL="457200" lvl="1" indent="0">
              <a:buNone/>
            </a:pPr>
            <a:r>
              <a:rPr lang="fr-FR" sz="3200" dirty="0"/>
              <a:t>chaine : </a:t>
            </a:r>
            <a:r>
              <a:rPr lang="fr-FR" sz="3200" dirty="0" err="1"/>
              <a:t>prenom</a:t>
            </a:r>
            <a:r>
              <a:rPr lang="fr-FR" sz="3200" dirty="0"/>
              <a:t> ;</a:t>
            </a:r>
          </a:p>
          <a:p>
            <a:pPr marL="0" indent="0">
              <a:buNone/>
            </a:pPr>
            <a:r>
              <a:rPr lang="fr-FR" sz="3200" dirty="0"/>
              <a:t>début</a:t>
            </a:r>
          </a:p>
          <a:p>
            <a:pPr marL="457200" lvl="1" indent="0">
              <a:buNone/>
            </a:pPr>
            <a:r>
              <a:rPr lang="fr-FR" sz="3200" dirty="0"/>
              <a:t>écrire ("Quel est votre prénom ?");</a:t>
            </a:r>
          </a:p>
          <a:p>
            <a:pPr marL="457200" lvl="1" indent="0">
              <a:buNone/>
            </a:pPr>
            <a:r>
              <a:rPr lang="fr-FR" sz="3200" dirty="0"/>
              <a:t>lire (</a:t>
            </a:r>
            <a:r>
              <a:rPr lang="fr-FR" sz="3200" dirty="0" err="1"/>
              <a:t>prenom</a:t>
            </a:r>
            <a:r>
              <a:rPr lang="fr-FR" sz="3200" dirty="0"/>
              <a:t>);</a:t>
            </a:r>
          </a:p>
          <a:p>
            <a:pPr marL="457200" lvl="1" indent="0">
              <a:buNone/>
            </a:pPr>
            <a:r>
              <a:rPr lang="fr-FR" sz="3200" dirty="0"/>
              <a:t>écrire ("Vous êtes " </a:t>
            </a:r>
            <a:r>
              <a:rPr lang="fr-FR" sz="3200" dirty="0" err="1"/>
              <a:t>prenom</a:t>
            </a:r>
            <a:r>
              <a:rPr lang="fr-FR" sz="3200" dirty="0"/>
              <a:t> " !");</a:t>
            </a:r>
          </a:p>
          <a:p>
            <a:pPr marL="0" indent="0">
              <a:buNone/>
            </a:pPr>
            <a:r>
              <a:rPr lang="fr-FR" sz="3200" dirty="0"/>
              <a:t>fin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NB : Une fonction doit être déclarée avant d’être utilisée.</a:t>
            </a:r>
          </a:p>
        </p:txBody>
      </p:sp>
    </p:spTree>
    <p:extLst>
      <p:ext uri="{BB962C8B-B14F-4D97-AF65-F5344CB8AC3E}">
        <p14:creationId xmlns:p14="http://schemas.microsoft.com/office/powerpoint/2010/main" val="358444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7550C-1DCA-451D-8540-6717A599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: paramètres (déclaration)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AB6F22-FAB7-4B41-9703-BB7F4F91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0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fonction bonjour2 </a:t>
            </a:r>
            <a:r>
              <a:rPr lang="fr-FR" sz="3200" b="1" dirty="0">
                <a:solidFill>
                  <a:srgbClr val="FF0000"/>
                </a:solidFill>
              </a:rPr>
              <a:t>(</a:t>
            </a:r>
            <a:r>
              <a:rPr lang="fr-FR" sz="3200" dirty="0"/>
              <a:t> chaine : </a:t>
            </a:r>
            <a:r>
              <a:rPr lang="fr-FR" sz="3200" dirty="0" err="1"/>
              <a:t>prenom</a:t>
            </a:r>
            <a:r>
              <a:rPr lang="fr-FR" sz="3200" dirty="0"/>
              <a:t> </a:t>
            </a:r>
            <a:r>
              <a:rPr lang="fr-FR" sz="32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3200" dirty="0"/>
              <a:t>début</a:t>
            </a:r>
          </a:p>
          <a:p>
            <a:pPr marL="0" indent="0">
              <a:buNone/>
            </a:pPr>
            <a:r>
              <a:rPr lang="fr-FR" sz="3200" dirty="0"/>
              <a:t>	écrire ("Vous êtes " </a:t>
            </a:r>
            <a:r>
              <a:rPr lang="fr-FR" sz="3200" dirty="0" err="1"/>
              <a:t>prenom</a:t>
            </a:r>
            <a:r>
              <a:rPr lang="fr-FR" sz="3200" dirty="0"/>
              <a:t> " !");</a:t>
            </a:r>
          </a:p>
          <a:p>
            <a:pPr marL="0" indent="0">
              <a:buNone/>
            </a:pPr>
            <a:r>
              <a:rPr lang="fr-FR" sz="3200" dirty="0"/>
              <a:t>fin</a:t>
            </a: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51005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03EA7-0D7C-4A0C-AEAA-666FA264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: paramètres (utilisation)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DD542-BE5F-4C87-A17D-F5420064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variables</a:t>
            </a:r>
          </a:p>
          <a:p>
            <a:pPr marL="0" indent="0">
              <a:buNone/>
            </a:pPr>
            <a:r>
              <a:rPr lang="fr-FR" dirty="0"/>
              <a:t>	chaine : </a:t>
            </a:r>
            <a:r>
              <a:rPr lang="fr-FR" dirty="0" err="1"/>
              <a:t>ch</a:t>
            </a:r>
            <a:r>
              <a:rPr lang="fr-FR" dirty="0"/>
              <a:t> ;</a:t>
            </a:r>
          </a:p>
          <a:p>
            <a:pPr marL="0" indent="0">
              <a:buNone/>
            </a:pPr>
            <a:r>
              <a:rPr lang="fr-FR" dirty="0"/>
              <a:t>début</a:t>
            </a:r>
          </a:p>
          <a:p>
            <a:pPr marL="914400" lvl="2" indent="0">
              <a:buNone/>
            </a:pPr>
            <a:r>
              <a:rPr lang="fr-FR" sz="2800" dirty="0" err="1"/>
              <a:t>ch</a:t>
            </a:r>
            <a:r>
              <a:rPr lang="fr-FR" sz="2800" dirty="0"/>
              <a:t> </a:t>
            </a:r>
            <a:r>
              <a:rPr lang="fr-FR" sz="2800" dirty="0">
                <a:sym typeface="Wingdings 3" panose="05040102010807070707" pitchFamily="18" charset="2"/>
              </a:rPr>
              <a:t></a:t>
            </a:r>
            <a:r>
              <a:rPr lang="fr-FR" sz="2800" dirty="0"/>
              <a:t> "Sébastien";</a:t>
            </a:r>
          </a:p>
          <a:p>
            <a:pPr marL="914400" lvl="2" indent="0">
              <a:buNone/>
            </a:pPr>
            <a:r>
              <a:rPr lang="fr-FR" sz="2800" b="1" dirty="0">
                <a:solidFill>
                  <a:srgbClr val="FF0000"/>
                </a:solidFill>
              </a:rPr>
              <a:t>bonjour2(</a:t>
            </a:r>
            <a:r>
              <a:rPr lang="fr-FR" sz="2800" b="1" dirty="0" err="1">
                <a:solidFill>
                  <a:srgbClr val="FF0000"/>
                </a:solidFill>
              </a:rPr>
              <a:t>ch</a:t>
            </a:r>
            <a:r>
              <a:rPr lang="fr-FR" sz="28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59536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60BDB-806E-44A3-AF7F-B5571BA5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: retourner un résultat (déclaration)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010A4-5272-4D1A-873C-3CC11CBC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fonction bonjour3 </a:t>
            </a:r>
            <a:r>
              <a:rPr lang="fr-FR" b="1" dirty="0">
                <a:solidFill>
                  <a:srgbClr val="FF0000"/>
                </a:solidFill>
              </a:rPr>
              <a:t>: </a:t>
            </a:r>
            <a:r>
              <a:rPr lang="fr-FR" dirty="0"/>
              <a:t>chaine</a:t>
            </a:r>
          </a:p>
          <a:p>
            <a:pPr marL="0" indent="0">
              <a:buNone/>
            </a:pPr>
            <a:r>
              <a:rPr lang="fr-FR" dirty="0"/>
              <a:t>variables</a:t>
            </a:r>
          </a:p>
          <a:p>
            <a:pPr marL="457200" lvl="1" indent="0">
              <a:buNone/>
            </a:pPr>
            <a:r>
              <a:rPr lang="fr-FR" sz="2800" dirty="0"/>
              <a:t>chaine :</a:t>
            </a:r>
            <a:r>
              <a:rPr lang="fr-FR" sz="2800" dirty="0" err="1"/>
              <a:t>prenom</a:t>
            </a:r>
            <a:r>
              <a:rPr lang="fr-FR" sz="2800" dirty="0"/>
              <a:t> ;</a:t>
            </a:r>
          </a:p>
          <a:p>
            <a:pPr marL="0" indent="0">
              <a:buNone/>
            </a:pPr>
            <a:r>
              <a:rPr lang="fr-FR" dirty="0"/>
              <a:t>début</a:t>
            </a:r>
          </a:p>
          <a:p>
            <a:pPr marL="457200" lvl="1" indent="0">
              <a:buNone/>
            </a:pPr>
            <a:r>
              <a:rPr lang="fr-FR" sz="2800" dirty="0"/>
              <a:t>lire (</a:t>
            </a:r>
            <a:r>
              <a:rPr lang="fr-FR" sz="2800" dirty="0" err="1"/>
              <a:t>prenom</a:t>
            </a:r>
            <a:r>
              <a:rPr lang="fr-FR" sz="2800" dirty="0"/>
              <a:t>) ;</a:t>
            </a:r>
          </a:p>
          <a:p>
            <a:pPr marL="457200" lvl="1" indent="0">
              <a:buNone/>
            </a:pPr>
            <a:r>
              <a:rPr lang="fr-FR" sz="2800" b="1" dirty="0">
                <a:solidFill>
                  <a:srgbClr val="FF0000"/>
                </a:solidFill>
              </a:rPr>
              <a:t>retour (</a:t>
            </a:r>
            <a:r>
              <a:rPr lang="fr-FR" sz="2800" dirty="0" err="1"/>
              <a:t>prenom</a:t>
            </a:r>
            <a:r>
              <a:rPr lang="fr-FR" sz="28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705480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03EA7-0D7C-4A0C-AEAA-666FA264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: retourner un résultat (utilisation)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DD542-BE5F-4C87-A17D-F5420064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variables</a:t>
            </a:r>
          </a:p>
          <a:p>
            <a:pPr marL="0" indent="0">
              <a:buNone/>
            </a:pPr>
            <a:r>
              <a:rPr lang="fr-FR" dirty="0"/>
              <a:t>	chaine : </a:t>
            </a:r>
            <a:r>
              <a:rPr lang="fr-FR" dirty="0" err="1"/>
              <a:t>ch</a:t>
            </a:r>
            <a:r>
              <a:rPr lang="fr-FR" dirty="0"/>
              <a:t> ;</a:t>
            </a:r>
          </a:p>
          <a:p>
            <a:pPr marL="0" indent="0">
              <a:buNone/>
            </a:pPr>
            <a:r>
              <a:rPr lang="fr-FR" dirty="0"/>
              <a:t>début</a:t>
            </a:r>
          </a:p>
          <a:p>
            <a:pPr marL="914400" lvl="2" indent="0">
              <a:buNone/>
            </a:pPr>
            <a:r>
              <a:rPr lang="fr-FR" sz="2800" dirty="0" err="1"/>
              <a:t>ch</a:t>
            </a:r>
            <a:r>
              <a:rPr lang="fr-FR" sz="2800" dirty="0"/>
              <a:t> </a:t>
            </a:r>
            <a:r>
              <a:rPr lang="fr-FR" sz="2800" dirty="0">
                <a:sym typeface="Wingdings 3" panose="05040102010807070707" pitchFamily="18" charset="2"/>
              </a:rPr>
              <a:t></a:t>
            </a:r>
            <a:r>
              <a:rPr lang="fr-FR" sz="2800" dirty="0"/>
              <a:t> </a:t>
            </a:r>
            <a:r>
              <a:rPr lang="fr-FR" sz="2800" b="1">
                <a:solidFill>
                  <a:srgbClr val="FF0000"/>
                </a:solidFill>
              </a:rPr>
              <a:t>bonjour3();</a:t>
            </a:r>
            <a:endParaRPr lang="fr-FR" sz="2800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fr-FR" sz="2800" dirty="0"/>
              <a:t>écrire(</a:t>
            </a:r>
            <a:r>
              <a:rPr lang="fr-FR" sz="2800" dirty="0" err="1"/>
              <a:t>ch</a:t>
            </a:r>
            <a:r>
              <a:rPr lang="fr-FR" sz="2800" dirty="0"/>
              <a:t>);</a:t>
            </a:r>
          </a:p>
          <a:p>
            <a:pPr marL="0" indent="0">
              <a:buNone/>
            </a:pPr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54021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7A8AD-B9F6-4167-99E0-085A7D11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: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54506-D979-4CE2-B429-A3220CAF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884BB6E-F290-4300-8C13-FC90E3801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11908"/>
              </p:ext>
            </p:extLst>
          </p:nvPr>
        </p:nvGraphicFramePr>
        <p:xfrm>
          <a:off x="838200" y="1825624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5743875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3884681122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123525934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1642607259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3200" dirty="0"/>
                        <a:t>Types de données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fr-FR" sz="3200" dirty="0"/>
                        <a:t>Exemples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7770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fr-FR" sz="3200" dirty="0"/>
                        <a:t>entier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89768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56575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fr-FR" sz="3200" dirty="0"/>
                        <a:t>réel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1.18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3.141593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12.0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19540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fr-FR" sz="3200" dirty="0"/>
                        <a:t>booléen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vrai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faux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300136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fr-FR" sz="3200" dirty="0"/>
                        <a:t>caractère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966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fr-FR" sz="3200" dirty="0"/>
                        <a:t>chaîne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"bonjour"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/>
                        <a:t>"</a:t>
                      </a:r>
                      <a:r>
                        <a:rPr lang="fr-FR" sz="3200" dirty="0" err="1"/>
                        <a:t>HeLlo</a:t>
                      </a:r>
                      <a:r>
                        <a:rPr lang="fr-FR" sz="3200" dirty="0"/>
                        <a:t> world !"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31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47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6B8C4-A919-4F39-9979-C223A351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: 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C13C1A-5B2C-477A-AA73-E8DD9788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600" b="1" dirty="0"/>
              <a:t>type  :  </a:t>
            </a:r>
            <a:r>
              <a:rPr lang="fr-FR" sz="3600" b="1" dirty="0" err="1"/>
              <a:t>nom_variable</a:t>
            </a:r>
            <a:r>
              <a:rPr lang="fr-FR" sz="3600" b="1" dirty="0"/>
              <a:t>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: </a:t>
            </a:r>
          </a:p>
          <a:p>
            <a:pPr marL="0" indent="0">
              <a:buNone/>
            </a:pPr>
            <a:r>
              <a:rPr lang="fr-FR" sz="3600" dirty="0"/>
              <a:t>entier : somme;</a:t>
            </a:r>
          </a:p>
          <a:p>
            <a:pPr marL="0" indent="0">
              <a:buNone/>
            </a:pPr>
            <a:r>
              <a:rPr lang="fr-FR" sz="3600" dirty="0"/>
              <a:t>chaine : </a:t>
            </a:r>
            <a:r>
              <a:rPr lang="fr-FR" sz="3600" dirty="0" err="1"/>
              <a:t>prenom</a:t>
            </a:r>
            <a:r>
              <a:rPr lang="fr-FR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08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A74EF-B7E7-4815-A732-7443CCC7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4F857-D38E-4519-AA45-4AC9006EE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600" b="1" dirty="0"/>
              <a:t>constante  NOM_CONSTANTE  :  valeur;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pPr marL="0" indent="0">
              <a:buNone/>
            </a:pPr>
            <a:r>
              <a:rPr lang="fr-FR" sz="3600" dirty="0"/>
              <a:t>constante PI : 3.14;</a:t>
            </a:r>
          </a:p>
        </p:txBody>
      </p:sp>
    </p:spTree>
    <p:extLst>
      <p:ext uri="{BB962C8B-B14F-4D97-AF65-F5344CB8AC3E}">
        <p14:creationId xmlns:p14="http://schemas.microsoft.com/office/powerpoint/2010/main" val="125985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CF598-9C1D-4210-9CC1-1CABFAC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3CC49-4C11-403C-B4EE-DA4B8EC4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Affectation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3600" dirty="0"/>
              <a:t>var </a:t>
            </a:r>
            <a:r>
              <a:rPr lang="fr-FR" sz="3600" b="1" dirty="0">
                <a:solidFill>
                  <a:srgbClr val="FF0000"/>
                </a:solidFill>
                <a:sym typeface="Wingdings 3" panose="05040102010807070707" pitchFamily="18" charset="2"/>
              </a:rPr>
              <a:t></a:t>
            </a:r>
            <a:r>
              <a:rPr lang="fr-FR" sz="3600" dirty="0"/>
              <a:t> 10 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Opérateurs arithmétiques : 	+ 	- 	*	 /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3600" dirty="0"/>
              <a:t>var </a:t>
            </a:r>
            <a:r>
              <a:rPr lang="fr-FR" sz="3600" dirty="0">
                <a:sym typeface="Wingdings 3" panose="05040102010807070707" pitchFamily="18" charset="2"/>
              </a:rPr>
              <a:t></a:t>
            </a:r>
            <a:r>
              <a:rPr lang="fr-FR" sz="3600" dirty="0"/>
              <a:t> var </a:t>
            </a:r>
            <a:r>
              <a:rPr lang="fr-FR" sz="3600" b="1" dirty="0">
                <a:solidFill>
                  <a:srgbClr val="FF0000"/>
                </a:solidFill>
              </a:rPr>
              <a:t>+</a:t>
            </a:r>
            <a:r>
              <a:rPr lang="fr-FR" sz="3600" dirty="0"/>
              <a:t> 10 ;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63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780A3-7AD6-4F0C-B7A2-7D581075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de lecture/écriture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BF661-E327-4B6E-B196-9ED20DFB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variables</a:t>
            </a:r>
          </a:p>
          <a:p>
            <a:pPr marL="0" indent="0">
              <a:buNone/>
            </a:pPr>
            <a:r>
              <a:rPr lang="fr-FR" sz="3600" dirty="0"/>
              <a:t>	chaine : </a:t>
            </a:r>
            <a:r>
              <a:rPr lang="fr-FR" sz="3600" dirty="0" err="1"/>
              <a:t>prenom</a:t>
            </a:r>
            <a:r>
              <a:rPr lang="fr-FR" sz="3600" dirty="0"/>
              <a:t>;</a:t>
            </a:r>
          </a:p>
          <a:p>
            <a:pPr marL="0" indent="0">
              <a:buNone/>
            </a:pPr>
            <a:r>
              <a:rPr lang="fr-FR" sz="3600" dirty="0"/>
              <a:t>début</a:t>
            </a:r>
          </a:p>
          <a:p>
            <a:pPr marL="914400" lvl="2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écrire</a:t>
            </a:r>
            <a:r>
              <a:rPr lang="fr-FR" sz="3600" dirty="0"/>
              <a:t> ("Quel est votre prénom ?");</a:t>
            </a:r>
          </a:p>
          <a:p>
            <a:pPr marL="914400" lvl="2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lire</a:t>
            </a:r>
            <a:r>
              <a:rPr lang="fr-FR" sz="3600" dirty="0"/>
              <a:t> (</a:t>
            </a:r>
            <a:r>
              <a:rPr lang="fr-FR" sz="3600" dirty="0" err="1"/>
              <a:t>prenom</a:t>
            </a:r>
            <a:r>
              <a:rPr lang="fr-FR" sz="3600" dirty="0"/>
              <a:t>);</a:t>
            </a:r>
          </a:p>
          <a:p>
            <a:pPr marL="914400" lvl="2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écrire</a:t>
            </a:r>
            <a:r>
              <a:rPr lang="fr-FR" sz="3600" dirty="0"/>
              <a:t> ("Vous êtes " </a:t>
            </a:r>
            <a:r>
              <a:rPr lang="fr-FR" sz="3600" dirty="0" err="1"/>
              <a:t>prenom</a:t>
            </a:r>
            <a:r>
              <a:rPr lang="fr-FR" sz="3600" dirty="0"/>
              <a:t> " !");</a:t>
            </a:r>
          </a:p>
          <a:p>
            <a:pPr marL="0" indent="0">
              <a:buNone/>
            </a:pPr>
            <a:r>
              <a:rPr lang="fr-FR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56340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C7260-E755-49E7-8110-89A807B7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Instructions de contrôle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311350-D340-41F4-A193-8FD4CF37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si</a:t>
            </a:r>
            <a:r>
              <a:rPr lang="fr-FR" sz="3600" dirty="0"/>
              <a:t> ( condition1 ) </a:t>
            </a:r>
            <a:r>
              <a:rPr lang="fr-FR" sz="3600" b="1" dirty="0">
                <a:solidFill>
                  <a:srgbClr val="FF0000"/>
                </a:solidFill>
              </a:rPr>
              <a:t>alors</a:t>
            </a:r>
          </a:p>
          <a:p>
            <a:pPr marL="0" indent="0">
              <a:buNone/>
            </a:pPr>
            <a:r>
              <a:rPr lang="fr-FR" sz="3600" dirty="0"/>
              <a:t>	action_1</a:t>
            </a:r>
          </a:p>
          <a:p>
            <a:pPr marL="0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sinon</a:t>
            </a:r>
          </a:p>
          <a:p>
            <a:pPr marL="0" indent="0">
              <a:buNone/>
            </a:pPr>
            <a:r>
              <a:rPr lang="fr-FR" sz="3600" dirty="0"/>
              <a:t>	action_2 </a:t>
            </a:r>
          </a:p>
          <a:p>
            <a:pPr marL="0" indent="0">
              <a:buNone/>
            </a:pPr>
            <a:r>
              <a:rPr lang="fr-FR" sz="3600" b="1" dirty="0">
                <a:solidFill>
                  <a:srgbClr val="FF0000"/>
                </a:solidFill>
              </a:rPr>
              <a:t>fin</a:t>
            </a:r>
            <a:r>
              <a:rPr lang="fr-FR" sz="3600" b="1" dirty="0"/>
              <a:t> </a:t>
            </a:r>
            <a:r>
              <a:rPr lang="fr-FR" sz="3600" b="1" dirty="0">
                <a:solidFill>
                  <a:srgbClr val="FF0000"/>
                </a:solidFill>
              </a:rPr>
              <a:t>si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instructions de contrôle peuvent s’imbriquer</a:t>
            </a:r>
          </a:p>
        </p:txBody>
      </p:sp>
    </p:spTree>
    <p:extLst>
      <p:ext uri="{BB962C8B-B14F-4D97-AF65-F5344CB8AC3E}">
        <p14:creationId xmlns:p14="http://schemas.microsoft.com/office/powerpoint/2010/main" val="266391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63270-2B4D-4059-BE9D-E887F24B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00A6B-35B3-4E6C-A7ED-22288B8F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Opérateurs relationnels : 	</a:t>
            </a:r>
            <a:r>
              <a:rPr lang="fr-FR" b="1" dirty="0">
                <a:solidFill>
                  <a:srgbClr val="FF0000"/>
                </a:solidFill>
              </a:rPr>
              <a:t>== 	&lt; 	&gt; 	≤ 	≥	&lt;&gt;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3600" dirty="0"/>
              <a:t>a </a:t>
            </a:r>
            <a:r>
              <a:rPr lang="fr-FR" sz="3600" dirty="0">
                <a:solidFill>
                  <a:srgbClr val="FF0000"/>
                </a:solidFill>
              </a:rPr>
              <a:t>==</a:t>
            </a:r>
            <a:r>
              <a:rPr lang="fr-FR" sz="3600" dirty="0"/>
              <a:t> b </a:t>
            </a:r>
            <a:r>
              <a:rPr lang="fr-FR" dirty="0"/>
              <a:t>renvoie un booléen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Opérateurs logiques : 	</a:t>
            </a:r>
            <a:r>
              <a:rPr lang="fr-FR" b="1" dirty="0">
                <a:solidFill>
                  <a:srgbClr val="FF0000"/>
                </a:solidFill>
              </a:rPr>
              <a:t>et 	ou	non	</a:t>
            </a:r>
            <a:r>
              <a:rPr lang="fr-FR" b="1" dirty="0" err="1">
                <a:solidFill>
                  <a:srgbClr val="FF0000"/>
                </a:solidFill>
              </a:rPr>
              <a:t>ouex</a:t>
            </a:r>
            <a:endParaRPr lang="fr-FR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505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650</Words>
  <Application>Microsoft Office PowerPoint</Application>
  <PresentationFormat>Grand écran</PresentationFormat>
  <Paragraphs>179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Algorithmique</vt:lpstr>
      <vt:lpstr>Structure générale</vt:lpstr>
      <vt:lpstr>Variables : types</vt:lpstr>
      <vt:lpstr>Variables : déclaration</vt:lpstr>
      <vt:lpstr>Constantes</vt:lpstr>
      <vt:lpstr>Opérateurs (1/2)</vt:lpstr>
      <vt:lpstr>Opération de lecture/écriture</vt:lpstr>
      <vt:lpstr>Instructions de contrôle (1/2)</vt:lpstr>
      <vt:lpstr>Opérateurs (2/2)</vt:lpstr>
      <vt:lpstr>Instructions de contrôle (2/2)</vt:lpstr>
      <vt:lpstr>L’instruction de choix multiple</vt:lpstr>
      <vt:lpstr>Structures itératives</vt:lpstr>
      <vt:lpstr>Structure pour … fin pour</vt:lpstr>
      <vt:lpstr>Exemple</vt:lpstr>
      <vt:lpstr>Structure tant que … faire</vt:lpstr>
      <vt:lpstr>Exemple</vt:lpstr>
      <vt:lpstr>Structure faire … tant que</vt:lpstr>
      <vt:lpstr>Exemple</vt:lpstr>
      <vt:lpstr>Tableaux</vt:lpstr>
      <vt:lpstr>Fonctions : définition</vt:lpstr>
      <vt:lpstr>Fonctions : paramètres (déclaration)</vt:lpstr>
      <vt:lpstr>Fonctions : paramètres (utilisation)</vt:lpstr>
      <vt:lpstr>Fonctions : retourner un résultat (déclaration)</vt:lpstr>
      <vt:lpstr>Fonctions : retourner un résultat (utilisation)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Algorithmique</dc:title>
  <dc:creator>Mathieu DOMER</dc:creator>
  <cp:lastModifiedBy>Mathieu DOMER</cp:lastModifiedBy>
  <cp:revision>4</cp:revision>
  <dcterms:created xsi:type="dcterms:W3CDTF">2020-09-03T13:47:57Z</dcterms:created>
  <dcterms:modified xsi:type="dcterms:W3CDTF">2020-09-03T14:47:10Z</dcterms:modified>
</cp:coreProperties>
</file>