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42B7E-4AB8-4CB3-8F44-5D4209A6C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E56B81-524F-4077-8B4E-325E746B9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6293C-2C3D-40C4-B17D-28964558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99FAC-69FA-452F-956E-C20D19E0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5BC70-24C9-4AA0-B7B5-316A3974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1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77CB9-4DE7-445E-875D-62DF332E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91C486-1DE7-4ED8-8EA2-621B98D7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F1DA6-3AD1-40AB-955F-EF45E0D1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5C4FE1-AFD3-40C0-A163-0B93554C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683F0-626D-4E09-9BD8-2D256A50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40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9AEBB9-B268-4C9B-8D59-F3C6A929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DDB54D-7E4C-4E13-AE63-87276FD32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BE6EE-B28D-4812-9F10-016B8BF1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796CD-2769-4963-AAD9-3DDB0DDC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F293D-1CF9-4E1F-AE49-CAC7324A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9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7D884-ED36-4289-B9EB-FF3A24D7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FDF36-16DF-411F-8EBD-75FEC2C4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72210-C2D4-434D-9F85-78220E53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294A77-8539-4ECE-9A8E-CD58F30D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940C2C-4EFF-44D1-8341-284BD204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83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1B16-1725-4CC1-8268-F0C07C77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9B4E6-791E-48FC-8DD3-888AAE12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073C39-C860-49E1-B59F-45C69172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301E7-8B35-4A92-AF1A-F1EB7D6A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A7A2F7-90E7-4CA0-B3F3-852C2CB0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5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B8F4F-48E4-4C64-B489-DD1EC3BC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E1D9B-4A01-4EB3-9504-95306A7C2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E857B4-3E88-4925-9DD4-299A3CE5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BBD2-679A-46E2-92D7-76BCA8FB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E61485-1103-4807-9713-28E104E4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FC0EDA-6B51-47C5-90C8-A89AA215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F2485-EC36-4749-B624-79A28407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7406F9-0CB3-4F57-9AF4-225BD3E2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F0C245-0FEC-430A-B1AE-E81609AB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C72E9F-4026-432C-88A7-9B564781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D81D4D-8DB3-4052-BC3F-3B6216CBD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C65912-FCEF-4733-9960-DA710EDD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4A3DE3-479A-4E93-BF9B-A7DA4DD8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6BC0D6-FCD0-4916-89D7-40AE7654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9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E5244-07CF-4B5B-A1F7-02685539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4A79DD-739D-45DC-B335-9505E6E3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60ECB6-4CAC-450D-AD98-0B7C37A3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B010E5-9A0F-4BA2-BF64-AD824AF3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44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9345DD-DC15-4917-977F-D52DD373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99196C-915D-402D-9440-0AE5219C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2EE8C9-8DF4-4FEB-9743-DBF45B99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5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CA18C-BD67-4997-848C-A0FD994A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5C68F-CBE7-4170-9EB7-65D754CB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4CF556-5DD2-464C-BCA1-0AECC418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C72997-FB10-47C8-BF65-EE1306AD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2F9849-1C6A-478A-A8F2-712B1ED3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2F0D0-72DE-414A-BBAE-E3FE4451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08DCC-0C54-4816-B7B3-DA4483FC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CAA4CC-7323-414D-B50E-2346BCD8C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28D756-98FC-434E-A970-DF1C2B34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1E4874-809D-4659-81CB-C38C6522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480E7-3E13-463F-A73B-C865C089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991EDA-357A-4F64-B234-37DB50E6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0FBB56-5468-42FF-B3E1-392F797B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447A4-5BD9-4D06-BD06-F4841E28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B8E03-7497-4FDB-B05F-169ED0BBE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2708-4D1D-4694-8981-79DC762325AD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9AA11-4C51-4529-98D4-0BF8A20EC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6FDC3-92BF-4D5F-9DDF-ECFB869F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C9356-90AD-4AAB-8D29-9EDE31891E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55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7A0D1-D4C6-416A-A558-A9050A04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au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A067D9-A59F-4950-8C47-4FCD680D4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0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F13B-0095-4A4E-BAC7-AE523A4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9304D-8FF5-4C4A-8A1C-8B532015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"hello, world\n"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    printf(HELLOTEXT);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    return 0;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287DF1F-E668-4EF4-B0AF-1E2B0889E2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>
                <a:sym typeface="Wingdings 3" panose="05040102010807070707" pitchFamily="18" charset="2"/>
              </a:rPr>
              <a:t> Bibliothèque/Librairie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fr-FR" dirty="0"/>
          </a:p>
          <a:p>
            <a:pPr algn="r">
              <a:buFont typeface="Wingdings 3" panose="05040102010807070707" pitchFamily="18" charset="2"/>
              <a:buChar char="f"/>
            </a:pPr>
            <a:r>
              <a:rPr lang="fr-FR" dirty="0">
                <a:sym typeface="Wingdings 3" panose="05040102010807070707" pitchFamily="18" charset="2"/>
              </a:rPr>
              <a:t> Constante</a:t>
            </a:r>
          </a:p>
          <a:p>
            <a:pPr algn="r">
              <a:buFont typeface="Wingdings 3" panose="05040102010807070707" pitchFamily="18" charset="2"/>
              <a:buChar char="f"/>
            </a:pPr>
            <a:endParaRPr lang="fr-FR" dirty="0">
              <a:sym typeface="Wingdings 3" panose="05040102010807070707" pitchFamily="18" charset="2"/>
            </a:endParaRPr>
          </a:p>
          <a:p>
            <a:pPr algn="r">
              <a:buFont typeface="Wingdings 3" panose="05040102010807070707" pitchFamily="18" charset="2"/>
              <a:buChar char="f"/>
            </a:pPr>
            <a:r>
              <a:rPr lang="fr-FR" dirty="0">
                <a:sym typeface="Wingdings 3" panose="05040102010807070707" pitchFamily="18" charset="2"/>
              </a:rPr>
              <a:t> Programme principal</a:t>
            </a:r>
          </a:p>
        </p:txBody>
      </p:sp>
    </p:spTree>
    <p:extLst>
      <p:ext uri="{BB962C8B-B14F-4D97-AF65-F5344CB8AC3E}">
        <p14:creationId xmlns:p14="http://schemas.microsoft.com/office/powerpoint/2010/main" val="42149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B240B-3482-4349-AE0C-741CF30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A3309-0CF3-46A7-A006-39433AED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GCC = </a:t>
            </a:r>
            <a:r>
              <a:rPr lang="fr-FR" b="1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fr-FR" b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 </a:t>
            </a:r>
            <a:r>
              <a:rPr lang="fr-FR" b="1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b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ompiler </a:t>
            </a:r>
            <a:r>
              <a:rPr lang="fr-FR" b="1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b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ollection</a:t>
            </a:r>
          </a:p>
          <a:p>
            <a:endParaRPr lang="fr-FR" dirty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b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ollection de compilateurs pour différents langages dont C, C++, Java, Fortran, ADA...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9A646D-EDCE-471A-BCFF-E3150488424E}"/>
              </a:ext>
            </a:extLst>
          </p:cNvPr>
          <p:cNvSpPr/>
          <p:nvPr/>
        </p:nvSpPr>
        <p:spPr>
          <a:xfrm>
            <a:off x="2209799" y="4313386"/>
            <a:ext cx="1672360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Préprocesseur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746AA-DC65-460F-8583-B9CDFBBF0EA7}"/>
              </a:ext>
            </a:extLst>
          </p:cNvPr>
          <p:cNvSpPr/>
          <p:nvPr/>
        </p:nvSpPr>
        <p:spPr>
          <a:xfrm>
            <a:off x="4273549" y="4313386"/>
            <a:ext cx="1672360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Compilateur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C9C6C-8A3B-4A9F-A16C-3146B16D413C}"/>
              </a:ext>
            </a:extLst>
          </p:cNvPr>
          <p:cNvSpPr/>
          <p:nvPr/>
        </p:nvSpPr>
        <p:spPr>
          <a:xfrm>
            <a:off x="8401049" y="4313386"/>
            <a:ext cx="1672360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Editeur de liens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FACFDA-D797-4276-9BDB-D53C3063453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82159" y="4729022"/>
            <a:ext cx="39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256B6DD-564E-4B06-BC98-3BC1D96E2EC1}"/>
              </a:ext>
            </a:extLst>
          </p:cNvPr>
          <p:cNvCxnSpPr>
            <a:cxnSpLocks/>
            <a:stCxn id="47" idx="3"/>
            <a:endCxn id="10" idx="1"/>
          </p:cNvCxnSpPr>
          <p:nvPr/>
        </p:nvCxnSpPr>
        <p:spPr>
          <a:xfrm>
            <a:off x="8009659" y="4729022"/>
            <a:ext cx="39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avec coin rogné 27">
            <a:extLst>
              <a:ext uri="{FF2B5EF4-FFF2-40B4-BE49-F238E27FC236}">
                <a16:creationId xmlns:a16="http://schemas.microsoft.com/office/drawing/2014/main" id="{C4B4C697-F337-4F7F-8751-3BD97ED703F0}"/>
              </a:ext>
            </a:extLst>
          </p:cNvPr>
          <p:cNvSpPr/>
          <p:nvPr/>
        </p:nvSpPr>
        <p:spPr>
          <a:xfrm>
            <a:off x="979055" y="4239495"/>
            <a:ext cx="839354" cy="9790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Fichier</a:t>
            </a:r>
          </a:p>
          <a:p>
            <a:pPr algn="ctr"/>
            <a:r>
              <a:rPr lang="fr-FR" sz="2400" dirty="0"/>
              <a:t>.c</a:t>
            </a:r>
          </a:p>
        </p:txBody>
      </p:sp>
      <p:sp>
        <p:nvSpPr>
          <p:cNvPr id="30" name="Rectangle : avec coin rogné 29">
            <a:extLst>
              <a:ext uri="{FF2B5EF4-FFF2-40B4-BE49-F238E27FC236}">
                <a16:creationId xmlns:a16="http://schemas.microsoft.com/office/drawing/2014/main" id="{F5B24C14-832F-41E9-8C36-A1E93462F9FA}"/>
              </a:ext>
            </a:extLst>
          </p:cNvPr>
          <p:cNvSpPr/>
          <p:nvPr/>
        </p:nvSpPr>
        <p:spPr>
          <a:xfrm>
            <a:off x="10464801" y="4239495"/>
            <a:ext cx="839354" cy="9790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Fichier</a:t>
            </a:r>
          </a:p>
          <a:p>
            <a:pPr algn="ctr"/>
            <a:r>
              <a:rPr lang="fr-FR" sz="2400" dirty="0"/>
              <a:t>.exe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44E8C19-8657-4F38-B8D0-400443F4B6D9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>
            <a:off x="1818409" y="4729022"/>
            <a:ext cx="39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E51C5E7-AACD-4384-B510-2FCAAD10E541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10073409" y="4729022"/>
            <a:ext cx="391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ylindre 34">
            <a:extLst>
              <a:ext uri="{FF2B5EF4-FFF2-40B4-BE49-F238E27FC236}">
                <a16:creationId xmlns:a16="http://schemas.microsoft.com/office/drawing/2014/main" id="{8027280D-E67D-404E-AFC6-126A9A53C91F}"/>
              </a:ext>
            </a:extLst>
          </p:cNvPr>
          <p:cNvSpPr/>
          <p:nvPr/>
        </p:nvSpPr>
        <p:spPr>
          <a:xfrm>
            <a:off x="8728650" y="5595361"/>
            <a:ext cx="1043709" cy="581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Bibliothèques</a:t>
            </a:r>
            <a:endParaRPr lang="fr-FR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0ECF408-3E91-496D-BDDA-B68930107094}"/>
              </a:ext>
            </a:extLst>
          </p:cNvPr>
          <p:cNvCxnSpPr>
            <a:cxnSpLocks/>
            <a:stCxn id="35" idx="1"/>
            <a:endCxn id="10" idx="2"/>
          </p:cNvCxnSpPr>
          <p:nvPr/>
        </p:nvCxnSpPr>
        <p:spPr>
          <a:xfrm flipH="1" flipV="1">
            <a:off x="9237229" y="5144658"/>
            <a:ext cx="13276" cy="45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C46114C-7CDA-4944-8DB3-21FB665E6EE1}"/>
              </a:ext>
            </a:extLst>
          </p:cNvPr>
          <p:cNvSpPr/>
          <p:nvPr/>
        </p:nvSpPr>
        <p:spPr>
          <a:xfrm>
            <a:off x="6337299" y="4313386"/>
            <a:ext cx="1672360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Assembleur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F4864F1-C9E2-43B9-81D2-66B4CE7C3D45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5945909" y="4729022"/>
            <a:ext cx="39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0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28" grpId="0" animBg="1"/>
      <p:bldP spid="30" grpId="0" animBg="1"/>
      <p:bldP spid="35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F13B-0095-4A4E-BAC7-AE523A4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9304D-8FF5-4C4A-8A1C-8B532015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"hello, 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\n"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6DD5B05-9B90-4D93-BE4D-A8C0A08D43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>
                <a:sym typeface="Wingdings 3" panose="05040102010807070707" pitchFamily="18" charset="2"/>
              </a:rPr>
              <a:t> </a:t>
            </a:r>
          </a:p>
          <a:p>
            <a:pPr algn="r">
              <a:buFont typeface="Wingdings 3" panose="05040102010807070707" pitchFamily="18" charset="2"/>
              <a:buChar char="f"/>
            </a:pPr>
            <a:endParaRPr lang="fr-FR" dirty="0">
              <a:sym typeface="Wingdings 3" panose="05040102010807070707" pitchFamily="18" charset="2"/>
            </a:endParaRPr>
          </a:p>
          <a:p>
            <a:pPr algn="r">
              <a:buFont typeface="Wingdings 3" panose="05040102010807070707" pitchFamily="18" charset="2"/>
              <a:buChar char="f"/>
            </a:pPr>
            <a:r>
              <a:rPr lang="fr-FR" dirty="0">
                <a:sym typeface="Wingdings 3" panose="05040102010807070707" pitchFamily="18" charset="2"/>
              </a:rPr>
              <a:t> Nouvelle compilation</a:t>
            </a:r>
          </a:p>
          <a:p>
            <a:pPr marL="0" indent="0" algn="r">
              <a:buNone/>
            </a:pPr>
            <a:r>
              <a:rPr lang="fr-FR" dirty="0">
                <a:sym typeface="Wingdings 3" panose="05040102010807070707" pitchFamily="18" charset="2"/>
              </a:rPr>
              <a:t>nécessaire</a:t>
            </a: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428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132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 3</vt:lpstr>
      <vt:lpstr>Thème Office</vt:lpstr>
      <vt:lpstr>Introduction au C</vt:lpstr>
      <vt:lpstr>Premier programme</vt:lpstr>
      <vt:lpstr>Compilateur</vt:lpstr>
      <vt:lpstr>Compilateur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C</dc:title>
  <dc:creator>Mathieu DOMER</dc:creator>
  <cp:lastModifiedBy>Mathieu DOMER</cp:lastModifiedBy>
  <cp:revision>37</cp:revision>
  <dcterms:created xsi:type="dcterms:W3CDTF">2020-09-21T13:32:17Z</dcterms:created>
  <dcterms:modified xsi:type="dcterms:W3CDTF">2020-09-22T13:53:27Z</dcterms:modified>
</cp:coreProperties>
</file>