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87" r:id="rId7"/>
    <p:sldId id="288" r:id="rId8"/>
    <p:sldId id="289" r:id="rId9"/>
    <p:sldId id="290" r:id="rId10"/>
    <p:sldId id="267" r:id="rId11"/>
    <p:sldId id="286" r:id="rId12"/>
    <p:sldId id="262" r:id="rId13"/>
    <p:sldId id="26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71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F32B-E10D-410B-BF3A-2E37AB51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30942-3357-4D14-9E40-04127AE8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29E6C-144D-48E1-BB18-42FB479A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F40B4-31B5-4DAD-A6AE-9C4CFFAC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2CF61-179A-42F3-8C56-5B9C75A7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5815-E512-4BAD-B1D6-2D7BF85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CDEDA4-DCDA-47F5-A859-1593B6F4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0DE4D-E5AB-40A0-9ECB-361CA5B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5B62-B6BF-4F89-993D-CBDE21E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5C320-9272-4FF8-BB5A-5FFE5677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5F445E-DAE3-4E41-B468-FB1C4941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7A3B1F-B6D8-48B7-A035-AD5F4A15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FAC80-70BB-417A-856E-3F19987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088AE-A30B-4533-B2A0-6B8F937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3AD5B-E3B4-4776-A611-A1D3A93E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6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5FF07-7AFE-45E6-AE19-9FCA095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55D2E-869B-486D-AB32-57951D4C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48585-AD94-49F7-8F76-2F270BB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8B54D-3876-4FD9-8AA2-4770FCB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5AE99-F5B5-40A8-90FC-77793FFF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51D5-7153-4768-B05F-40AB553A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020B6-DC7C-4E88-BB1F-4AB09D34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AF7DE-3A50-4CC5-BDD0-3AF8959B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160E0-AF37-4888-8591-8B63CBF1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3374E-5B7C-46E9-805E-31A32C8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6546-1D97-4659-BBD1-1EC0EA5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D1432-DBBC-4455-8CC7-61A279CB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1E0563-8CC8-4CC3-B26D-A3BB415E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3D764-FCE3-4F6F-936A-4969EFB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B39FA-68CA-484D-ABE7-55A570F7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5541D-F6D0-49B0-AD88-9CFF215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576B-951B-48AF-BD12-CD0D4779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A9648-AC25-42CB-B1FA-033E3775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BD7A0-C6D9-46E8-B762-819C2FEE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E6F25D-D8C3-45C5-9B93-510B9A79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6638-6459-429E-A3D3-9E648431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E689C1-2B1B-4CB7-98BA-532E19D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79A974-E801-4BB9-9EB2-CE54B77C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8BC2C5-C9BB-449F-ABFC-00DF2B8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1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901F6-BF4C-4E79-8C43-79EDB0D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57F121-28C9-4D05-BDDF-739823F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63C0C-6014-4A21-B00D-D28DCD4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854EF-152B-418E-822A-69183EC3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5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2ACFBE-BCD2-4042-8813-EA805CDD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8F0A6-46D2-4EAC-BED8-287951E4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3C73C-2D97-49D7-AC44-6FCE297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426E-096C-4D81-969C-6BA9F32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F02E8-A694-457A-ACAD-AD0F063E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D5C41-B1B6-46CB-BDD7-8DE78858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F7084-CDCA-47A5-BAEF-7A420B6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672852-C5E7-4333-A04E-E075D45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C7ADA-9F29-48F7-88F2-79762C4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96A94-3E79-47D9-A974-9FBDA56C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BA41F-CBB8-4037-9881-135A15E4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6C31F-8F31-4DC8-90D4-EFC4197A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1C1856-8107-4A02-B633-C66FDFD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3B327-3847-49B2-B249-2A74FAA7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680F37-C3D0-4CBB-A3CC-AA860412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206606-86E3-48C4-ABE6-2B8BDD3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75E37-FB5A-4473-BE7D-1A0685BF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C02A8-955B-435A-A12C-95B9D456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D908-9C49-42D2-8AE9-8CA4AD89C6AE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0305D-1019-441D-8C07-79569DD5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06027-60C8-48E4-9EDD-05704800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3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onardo_da_vinci,_la_gioconda,_1503-06_circa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rvedinspirations.blogspot.com/2011/12/le-peintre-joan-miro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Tableaux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768C2-50B9-4A8A-86EE-DB7D07E76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1651" y="3602038"/>
            <a:ext cx="4483214" cy="58604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BD684B-C125-471E-9557-777C00A6B595}"/>
              </a:ext>
            </a:extLst>
          </p:cNvPr>
          <p:cNvSpPr txBox="1"/>
          <p:nvPr/>
        </p:nvSpPr>
        <p:spPr>
          <a:xfrm>
            <a:off x="7450281" y="9496088"/>
            <a:ext cx="4344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commons.wikimedia.org/wiki/File:Leonardo_da_vinci,_la_gioconda,_1503-06_circa.jpg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4" tooltip="https://creativecommons.org/licenses/by-sa/3.0/"/>
              </a:rPr>
              <a:t>CC BY-SA</a:t>
            </a:r>
            <a:endParaRPr lang="fr-FR" sz="9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A94058-D584-4E05-BBAB-05A66DDF8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82860" y="-1486683"/>
            <a:ext cx="5509139" cy="45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2888-99F9-4A85-8D9F-33EBAA52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C9107-0BA3-4C54-9E35-DF36E8D0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Chaîne de caractères</a:t>
            </a:r>
            <a:r>
              <a:rPr lang="fr-FR" dirty="0">
                <a:solidFill>
                  <a:srgbClr val="FF0000"/>
                </a:solidFill>
              </a:rPr>
              <a:t>"</a:t>
            </a:r>
          </a:p>
          <a:p>
            <a:pPr marL="0" indent="0" algn="ct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                      char </a:t>
            </a:r>
            <a:r>
              <a:rPr lang="fr-FR" dirty="0" err="1"/>
              <a:t>ch</a:t>
            </a:r>
            <a:r>
              <a:rPr lang="fr-FR" dirty="0"/>
              <a:t>[</a:t>
            </a:r>
            <a:r>
              <a:rPr lang="fr-FR" dirty="0">
                <a:solidFill>
                  <a:srgbClr val="FF0000"/>
                </a:solidFill>
              </a:rPr>
              <a:t>21</a:t>
            </a:r>
            <a:r>
              <a:rPr lang="fr-FR" dirty="0"/>
              <a:t>] = "Chaîne de caractères";                    </a:t>
            </a:r>
            <a:r>
              <a:rPr lang="fr-FR" dirty="0">
                <a:sym typeface="Wingdings 3" panose="05040102010807070707" pitchFamily="18" charset="2"/>
              </a:rPr>
              <a:t>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caractère nul</a:t>
            </a:r>
          </a:p>
          <a:p>
            <a:pPr marL="0" indent="0" algn="ctr">
              <a:buNone/>
            </a:pPr>
            <a:r>
              <a:rPr lang="fr-FR" dirty="0" err="1"/>
              <a:t>ch</a:t>
            </a:r>
            <a:r>
              <a:rPr lang="fr-FR" dirty="0"/>
              <a:t>[0] = 'C'; </a:t>
            </a:r>
            <a:r>
              <a:rPr lang="fr-FR" dirty="0" err="1"/>
              <a:t>ch</a:t>
            </a:r>
            <a:r>
              <a:rPr lang="fr-FR" dirty="0"/>
              <a:t>[12] = 'r'; </a:t>
            </a:r>
            <a:r>
              <a:rPr lang="fr-FR" dirty="0" err="1"/>
              <a:t>ch</a:t>
            </a:r>
            <a:r>
              <a:rPr lang="fr-FR" dirty="0"/>
              <a:t>[20] = '\0'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"A" ≠ 'A'</a:t>
            </a:r>
          </a:p>
          <a:p>
            <a:pPr marL="0" indent="0" algn="ctr">
              <a:buNone/>
            </a:pP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>
                <a:solidFill>
                  <a:schemeClr val="bg1"/>
                </a:solidFill>
                <a:sym typeface="Wingdings 3" panose="05040102010807070707" pitchFamily="18" charset="2"/>
              </a:rPr>
              <a:t>dd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3A64E0-B976-49FA-9A0A-25AD72CB387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613121"/>
          <a:ext cx="8534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392476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396962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98754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779202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20957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705448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98885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63080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149007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540599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934009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087949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37343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227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475940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828755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1372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559591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83706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00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067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2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22423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31D3759-6965-4AFE-B38B-9A4A154DA03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435283"/>
          <a:ext cx="81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682629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0221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98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0727C-09D9-49D4-8725-3E59150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printf() / </a:t>
            </a:r>
            <a:r>
              <a:rPr lang="fr-FR" dirty="0" err="1"/>
              <a:t>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0951E-0F98-4879-B308-A479FAF3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format pour les chaînes de caractères : </a:t>
            </a:r>
            <a:r>
              <a:rPr lang="fr-FR" dirty="0">
                <a:latin typeface="Consolas" panose="020B0609020204030204" pitchFamily="49" charset="0"/>
              </a:rPr>
              <a:t>%s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58DF1-B479-4423-BDF3-4A1F28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puts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8916A-A535-48F0-BB50-89C27EE1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écrit une chaîne de caractères suivie d’un saut de ligne.</a:t>
            </a:r>
          </a:p>
          <a:p>
            <a:pPr marL="0" indent="0">
              <a:buNone/>
            </a:pPr>
            <a:endParaRPr lang="fr-FR" dirty="0"/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est équivalent à 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39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0CB76-48C5-438F-B4E1-4653978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gets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DBC3D-312F-45D3-95B4-62E0B115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dirty="0"/>
              <a:t>La fonction </a:t>
            </a:r>
            <a:r>
              <a:rPr lang="fr-FR" dirty="0" err="1"/>
              <a:t>gets</a:t>
            </a:r>
            <a:r>
              <a:rPr lang="fr-FR" dirty="0"/>
              <a:t> (abréviation de </a:t>
            </a:r>
            <a:r>
              <a:rPr lang="fr-FR" dirty="0" err="1"/>
              <a:t>get</a:t>
            </a:r>
            <a:r>
              <a:rPr lang="fr-FR" dirty="0"/>
              <a:t> string) permet de récupérer une chaîne de caractères saisie. </a:t>
            </a:r>
          </a:p>
          <a:p>
            <a:pPr marL="0" indent="0" algn="l">
              <a:buNone/>
            </a:pPr>
            <a:endParaRPr lang="fr-FR" dirty="0"/>
          </a:p>
          <a:p>
            <a:pPr marL="0" indent="0">
              <a:buNone/>
            </a:pPr>
            <a:r>
              <a:rPr lang="sv-SE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prenom[</a:t>
            </a:r>
            <a:r>
              <a:rPr lang="sv-SE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sv-SE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(prenom);</a:t>
            </a: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06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2E2A1-21DD-4C00-B1A0-2991F18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ABF3F-7396-4E19-97E7-86F8739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Ces fonctions sont disponibles dans la bibliothèque </a:t>
            </a:r>
            <a:r>
              <a:rPr lang="fr-FR" dirty="0" err="1"/>
              <a:t>string.h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BD06E31-6CEB-4992-BFA8-C217633655B2}"/>
              </a:ext>
            </a:extLst>
          </p:cNvPr>
          <p:cNvSpPr txBox="1">
            <a:spLocks/>
          </p:cNvSpPr>
          <p:nvPr/>
        </p:nvSpPr>
        <p:spPr>
          <a:xfrm>
            <a:off x="838200" y="3417889"/>
            <a:ext cx="10515600" cy="2452976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strlen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strcmp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strncmp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strcpy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strncpy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strchr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strrchr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strstr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atoi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atof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sprintf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sscanf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9FBDE-6397-40E6-AD2B-5EBDF21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strlen</a:t>
            </a:r>
            <a:r>
              <a:rPr lang="fr-FR" dirty="0"/>
              <a:t>(chaîne)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6A6EB-94FB-4599-B163-787D5CFB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"salut"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(chaine);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2CCAF-46D3-4BEC-B5D8-AB372CE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strcat</a:t>
            </a:r>
            <a:r>
              <a:rPr lang="fr-FR" dirty="0"/>
              <a:t>() / </a:t>
            </a:r>
            <a:r>
              <a:rPr lang="fr-FR" dirty="0" err="1"/>
              <a:t>strncat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5C53A-0FA5-457E-84D7-402409CE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monsieur"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ch2) 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longueur_max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monsieur"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(ch1, ch2,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89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5626D-FE91-4E4E-8A07-692AC05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strcmp</a:t>
            </a:r>
            <a:r>
              <a:rPr lang="fr-FR" dirty="0"/>
              <a:t>() / </a:t>
            </a:r>
            <a:r>
              <a:rPr lang="fr-FR" dirty="0" err="1"/>
              <a:t>strncmp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17694-611D-4704-BD2E-DB007AA1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(chaîne1, chaîne2);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(ch1, ch2)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les chaines ch1 et ch2 sont identiques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(chaîne1, chaîne2,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longueur_max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 =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447B5-C478-42D3-AD60-B085EA23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strcpy</a:t>
            </a:r>
            <a:r>
              <a:rPr lang="fr-FR" dirty="0"/>
              <a:t>() / </a:t>
            </a:r>
            <a:r>
              <a:rPr lang="fr-FR" dirty="0" err="1"/>
              <a:t>strncpy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C5638-80AA-4587-B93B-7F94BAB3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ch2) 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"ch1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ch1);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(destination, source, 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longueur_max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ch2[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ch2,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ch1 =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,ch1);</a:t>
            </a:r>
          </a:p>
        </p:txBody>
      </p:sp>
    </p:spTree>
    <p:extLst>
      <p:ext uri="{BB962C8B-B14F-4D97-AF65-F5344CB8AC3E}">
        <p14:creationId xmlns:p14="http://schemas.microsoft.com/office/powerpoint/2010/main" val="97912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09D70-D3D3-491C-9F38-946E5D2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strchr</a:t>
            </a:r>
            <a:r>
              <a:rPr lang="fr-FR" dirty="0"/>
              <a:t>() / </a:t>
            </a:r>
            <a:r>
              <a:rPr lang="fr-FR" dirty="0" err="1"/>
              <a:t>strrchr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28517-DCD2-4160-B275-2BF971C3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caractère);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"le 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j est dans la chaine"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strrchr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caractère);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92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3168-05C4-4ECC-9B1F-F6E8B3A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C6329-0E4A-4F06-8499-FB416EA4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tableau est un ensemble de données du même type stocké dans une seule variable.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Déclaration :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L’indice de la première cellule est égal à 0.</a:t>
            </a:r>
          </a:p>
          <a:p>
            <a:pPr marL="0" indent="0">
              <a:buNone/>
            </a:pPr>
            <a:r>
              <a:rPr lang="fr-FR" dirty="0"/>
              <a:t>L’indice de la dernière cellule est égal à taille - 1.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27E5A2-59B4-4619-A1FB-4E60A5A3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44856"/>
              </p:ext>
            </p:extLst>
          </p:nvPr>
        </p:nvGraphicFramePr>
        <p:xfrm>
          <a:off x="1612451" y="437674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535326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822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5267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3268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9716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376454"/>
                    </a:ext>
                  </a:extLst>
                </a:gridCol>
                <a:gridCol w="1435793">
                  <a:extLst>
                    <a:ext uri="{9D8B030D-6E8A-4147-A177-3AD203B41FA5}">
                      <a16:colId xmlns:a16="http://schemas.microsoft.com/office/drawing/2014/main" val="2831369111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214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Valeur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4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653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D71C1-5C7B-4E46-9374-84C2B57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strstr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03D88-2B19-4BB5-8D9C-DC17E04D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(chaîne, sous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chaîne);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ch1[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(ch1,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"la chaine jour est dans la chaine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,ch1);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20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AB4BD-9A37-48F9-B104-C1664FCB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atoi</a:t>
            </a:r>
            <a:r>
              <a:rPr lang="fr-FR" dirty="0"/>
              <a:t>() / </a:t>
            </a:r>
            <a:r>
              <a:rPr lang="fr-FR" dirty="0" err="1"/>
              <a:t>atol</a:t>
            </a:r>
            <a:r>
              <a:rPr lang="fr-FR" dirty="0"/>
              <a:t>() / </a:t>
            </a:r>
            <a:r>
              <a:rPr lang="fr-FR" dirty="0" err="1"/>
              <a:t>atof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BA8EE-31EA-4263-AB6E-72CD078D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i = 123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l;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l = 1234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f;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"123.4"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f = 123.4</a:t>
            </a:r>
          </a:p>
        </p:txBody>
      </p:sp>
    </p:spTree>
    <p:extLst>
      <p:ext uri="{BB962C8B-B14F-4D97-AF65-F5344CB8AC3E}">
        <p14:creationId xmlns:p14="http://schemas.microsoft.com/office/powerpoint/2010/main" val="244564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76B4F-D8CD-491E-A637-7D351E9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sprintf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E79D8-205A-4916-A536-0865FCA7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p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73.35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(tab,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articles coutent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%8.2f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euros"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n, p);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2400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sz="2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91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D2F78-E8EE-4774-A817-7F85BE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BB399-3507-4FD2-8CA6-EC174FE3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permet d’exécuter un « </a:t>
            </a:r>
            <a:r>
              <a:rPr lang="fr-FR" dirty="0" err="1"/>
              <a:t>scanf</a:t>
            </a:r>
            <a:r>
              <a:rPr lang="fr-FR" dirty="0"/>
              <a:t> » sur une chaîne de caractères.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(chaine, format, adresse 1,…, adresse n);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"25/12/1984"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d, m, y;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mois: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année: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d, m, y);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jour: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25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mois:12, année: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1984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48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8114" y="5135500"/>
            <a:ext cx="2392065" cy="1827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/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EBB7A-3CE6-4983-9326-B974C7ED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avec </a:t>
            </a:r>
            <a:r>
              <a:rPr lang="fr-FR" dirty="0" err="1"/>
              <a:t>gets</a:t>
            </a:r>
            <a:r>
              <a:rPr lang="fr-FR" dirty="0"/>
              <a:t>/</a:t>
            </a:r>
            <a:r>
              <a:rPr lang="fr-FR" dirty="0" err="1"/>
              <a:t>sscanf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FE138-B1EC-4355-AF98-EEDA7766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0883E2-9423-4985-A2EA-BFE089CB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22" y="4001294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4991-2DB5-4036-9FEC-F34C26AA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56185-3C82-49E1-B2C3-32B50FD8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2.90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a-DK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couleur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5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65337-51AB-4AA7-9D1D-AFCFB1DF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1D88B-0C40-4F71-887A-EF64CB2F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nombre de valeurs entre accolades ne doit pas être supérieur au nombre d'éléments du tableau</a:t>
            </a:r>
          </a:p>
          <a:p>
            <a:r>
              <a:rPr lang="fr-FR" dirty="0"/>
              <a:t>Les valeurs entre accolades doivent être des constantes (l'utilisation de variables provoquera une erreur du compilateur)</a:t>
            </a:r>
          </a:p>
          <a:p>
            <a:r>
              <a:rPr lang="fr-FR" dirty="0"/>
              <a:t>Si le nombre de valeurs entre accolades est inférieur au nombre d'éléments du tableau, les derniers éléments sont initialisés à 0</a:t>
            </a:r>
          </a:p>
          <a:p>
            <a:r>
              <a:rPr lang="fr-FR" dirty="0"/>
              <a:t>Il doit y avoir au moins une valeur entre accolades</a:t>
            </a:r>
          </a:p>
          <a:p>
            <a:r>
              <a:rPr lang="fr-FR" dirty="0"/>
              <a:t>Si la taille n’est pas spécifiée, la taille du tableau est fixée par le nombre d’éléments entre accolades.</a:t>
            </a:r>
          </a:p>
        </p:txBody>
      </p:sp>
    </p:spTree>
    <p:extLst>
      <p:ext uri="{BB962C8B-B14F-4D97-AF65-F5344CB8AC3E}">
        <p14:creationId xmlns:p14="http://schemas.microsoft.com/office/powerpoint/2010/main" val="29025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B4ABA-DB1B-4153-8C87-6BB69544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E2A34-0813-4DA3-A32B-81B842D4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Accès :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indice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endParaRPr lang="nn-NO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tab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268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i, tab[i]);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9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94C2-E2E8-4E26-8A0B-9DD33890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7A448-48C2-4732-9456-DF548F0A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336617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tableau à 2 dimensions est un tableau de tableaux. </a:t>
            </a:r>
          </a:p>
          <a:p>
            <a:pPr marL="0" indent="0">
              <a:buNone/>
            </a:pPr>
            <a:r>
              <a:rPr lang="fr-FR" dirty="0"/>
              <a:t>Un tableau à 3 dimensions est un tableau de tableaux de tableaux.</a:t>
            </a:r>
          </a:p>
          <a:p>
            <a:pPr marL="0" indent="0">
              <a:buNone/>
            </a:pPr>
            <a:r>
              <a:rPr lang="fr-FR" dirty="0"/>
              <a:t>Un tableau à 4 dimensions est un tableau de tableaux de tableaux de tableaux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30 Questions I Have About Post Grad Life | Jackie chan, Bible quizzing,  Funny memes">
            <a:extLst>
              <a:ext uri="{FF2B5EF4-FFF2-40B4-BE49-F238E27FC236}">
                <a16:creationId xmlns:a16="http://schemas.microsoft.com/office/drawing/2014/main" id="{C9CD9D13-4180-4994-9807-04A3252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26" y="3855899"/>
            <a:ext cx="4282209" cy="27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521E7-9F15-4D42-94AC-A4C2252D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3BC96-E8F2-423F-BAB1-23AF3046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nom_tableau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]…[</a:t>
            </a:r>
            <a:r>
              <a:rPr lang="fr-FR" dirty="0" err="1">
                <a:solidFill>
                  <a:srgbClr val="005CC5"/>
                </a:solidFill>
                <a:latin typeface="Consolas" panose="020B0609020204030204" pitchFamily="49" charset="0"/>
              </a:rPr>
              <a:t>tailleN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coordinates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dirty="0">
                <a:effectLst/>
                <a:latin typeface="Consolas" panose="020B0609020204030204" pitchFamily="49" charset="0"/>
              </a:rPr>
              <a:t>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a-DK" b="0" dirty="0">
                <a:effectLst/>
                <a:latin typeface="Consolas" panose="020B0609020204030204" pitchFamily="49" charset="0"/>
              </a:rPr>
              <a:t>1, 2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dirty="0"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effectLst/>
                <a:latin typeface="Consolas" panose="020B0609020204030204" pitchFamily="49" charset="0"/>
              </a:rPr>
              <a:t>3, 4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dirty="0">
                <a:latin typeface="Consolas" panose="020B0609020204030204" pitchFamily="49" charset="0"/>
              </a:rPr>
              <a:t>,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dirty="0">
                <a:latin typeface="Consolas" panose="020B0609020204030204" pitchFamily="49" charset="0"/>
              </a:rPr>
              <a:t>5</a:t>
            </a:r>
            <a:r>
              <a:rPr lang="da-DK" b="0" dirty="0">
                <a:effectLst/>
                <a:latin typeface="Consolas" panose="020B0609020204030204" pitchFamily="49" charset="0"/>
              </a:rPr>
              <a:t>, 6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da-DK" dirty="0"/>
              <a:t>est un tableau à 2 dimensions (3 lignes / 2 colonnes).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E36209"/>
                </a:solidFill>
                <a:latin typeface="Consolas" panose="020B0609020204030204" pitchFamily="49" charset="0"/>
              </a:rPr>
              <a:t>days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2020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31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a-DK" dirty="0"/>
              <a:t>pourrait être un tableau qui contiendrait tous les jours après JC !</a:t>
            </a:r>
            <a:endParaRPr lang="fr-FR" dirty="0"/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8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0E742-163F-4522-9113-2129FC6A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93854-1623-41EB-8BEB-DBB5D078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Pour afficher la 7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case du tableau contenu dans la 9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case du 1984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tableau :</a:t>
            </a:r>
            <a:endParaRPr lang="da-DK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2020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][</a:t>
            </a:r>
            <a:r>
              <a:rPr lang="da-DK" dirty="0">
                <a:solidFill>
                  <a:srgbClr val="005CC5"/>
                </a:solidFill>
                <a:latin typeface="Consolas" panose="020B0609020204030204" pitchFamily="49" charset="0"/>
              </a:rPr>
              <a:t>31</a:t>
            </a:r>
            <a:r>
              <a:rPr lang="da-DK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1983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3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18365-E574-4BF1-90ED-90B46F4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1F3CE-E868-4A56-A054-2DA66E41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Initialisation d’un tableau de 2 lignes et 4 colonnes</a:t>
            </a: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tableau[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 i, j;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j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tableau[i][j]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32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1519</Words>
  <Application>Microsoft Office PowerPoint</Application>
  <PresentationFormat>Grand écran</PresentationFormat>
  <Paragraphs>286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Thème Office</vt:lpstr>
      <vt:lpstr>Tableaux</vt:lpstr>
      <vt:lpstr>Définition</vt:lpstr>
      <vt:lpstr>Déclaration et initialisation</vt:lpstr>
      <vt:lpstr>Déclaration et initialisation</vt:lpstr>
      <vt:lpstr>Accès aux données</vt:lpstr>
      <vt:lpstr>Tableau multidimensionnel</vt:lpstr>
      <vt:lpstr>Déclaration</vt:lpstr>
      <vt:lpstr>Accès aux valeurs</vt:lpstr>
      <vt:lpstr>Accès aux valeurs</vt:lpstr>
      <vt:lpstr>Chaînes de caractères</vt:lpstr>
      <vt:lpstr>I/O : printf() / scanf()</vt:lpstr>
      <vt:lpstr>I/O : puts()</vt:lpstr>
      <vt:lpstr>I/O : gets()</vt:lpstr>
      <vt:lpstr>Manipulation des chaînes de caractères</vt:lpstr>
      <vt:lpstr>strlen(chaîne)</vt:lpstr>
      <vt:lpstr>strcat() / strncat()</vt:lpstr>
      <vt:lpstr>strcmp() / strncmp()</vt:lpstr>
      <vt:lpstr>strcpy() / strncpy()</vt:lpstr>
      <vt:lpstr>strchr() / strrchr()</vt:lpstr>
      <vt:lpstr>strstr()</vt:lpstr>
      <vt:lpstr>atoi() / atol() / atof()</vt:lpstr>
      <vt:lpstr>sprintf()</vt:lpstr>
      <vt:lpstr>sscanf()</vt:lpstr>
      <vt:lpstr>I/O : scanf </vt:lpstr>
      <vt:lpstr>Solution avec gets/sscanf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48</cp:revision>
  <dcterms:created xsi:type="dcterms:W3CDTF">2020-10-03T19:57:35Z</dcterms:created>
  <dcterms:modified xsi:type="dcterms:W3CDTF">2020-11-03T11:02:18Z</dcterms:modified>
</cp:coreProperties>
</file>