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2" r:id="rId6"/>
    <p:sldId id="267" r:id="rId7"/>
    <p:sldId id="286" r:id="rId8"/>
    <p:sldId id="262" r:id="rId9"/>
    <p:sldId id="260" r:id="rId10"/>
    <p:sldId id="271" r:id="rId11"/>
    <p:sldId id="283" r:id="rId12"/>
    <p:sldId id="28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6F32B-E10D-410B-BF3A-2E37AB51F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C30942-3357-4D14-9E40-04127AE8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329E6C-144D-48E1-BB18-42FB479A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3F40B4-31B5-4DAD-A6AE-9C4CFFAC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22CF61-179A-42F3-8C56-5B9C75A7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93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85815-E512-4BAD-B1D6-2D7BF850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CDEDA4-DCDA-47F5-A859-1593B6F4C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50DE4D-E5AB-40A0-9ECB-361CA5B3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8B5B62-B6BF-4F89-993D-CBDE21ED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75C320-9272-4FF8-BB5A-5FFE5677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20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75F445E-DAE3-4E41-B468-FB1C4941B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7A3B1F-B6D8-48B7-A035-AD5F4A154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3FAC80-70BB-417A-856E-3F199876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C088AE-A30B-4533-B2A0-6B8F9371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3AD5B-E3B4-4776-A611-A1D3A93E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6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5FF07-7AFE-45E6-AE19-9FCA0954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455D2E-869B-486D-AB32-57951D4CA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248585-AD94-49F7-8F76-2F270BB0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78B54D-3876-4FD9-8AA2-4770FCB2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E5AE99-F5B5-40A8-90FC-77793FFF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25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B51D5-7153-4768-B05F-40AB553A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8020B6-DC7C-4E88-BB1F-4AB09D347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AF7DE-3A50-4CC5-BDD0-3AF8959B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2160E0-AF37-4888-8591-8B63CBF1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53374E-5B7C-46E9-805E-31A32C8F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18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96546-1D97-4659-BBD1-1EC0EA5B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3D1432-DBBC-4455-8CC7-61A279CBB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1E0563-8CC8-4CC3-B26D-A3BB415E6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43D764-FCE3-4F6F-936A-4969EFB6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BB39FA-68CA-484D-ABE7-55A570F7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B5541D-F6D0-49B0-AD88-9CFF2158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71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6D576B-951B-48AF-BD12-CD0D4779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3A9648-AC25-42CB-B1FA-033E37755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6BD7A0-C6D9-46E8-B762-819C2FEE7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E6F25D-D8C3-45C5-9B93-510B9A79E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1E6638-6459-429E-A3D3-9E6484311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E689C1-2B1B-4CB7-98BA-532E19D0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A79A974-E801-4BB9-9EB2-CE54B77C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8BC2C5-C9BB-449F-ABFC-00DF2B83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19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901F6-BF4C-4E79-8C43-79EDB0D8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157F121-28C9-4D05-BDDF-739823FF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563C0C-6014-4A21-B00D-D28DCD47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6854EF-152B-418E-822A-69183EC3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52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2ACFBE-BCD2-4042-8813-EA805CDD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F8F0A6-46D2-4EAC-BED8-287951E4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F3C73C-2D97-49D7-AC44-6FCE297C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09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4426E-096C-4D81-969C-6BA9F323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7F02E8-A694-457A-ACAD-AD0F063EB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2D5C41-B1B6-46CB-BDD7-8DE788585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6F7084-CDCA-47A5-BAEF-7A420B6A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672852-C5E7-4333-A04E-E075D45B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BC7ADA-9F29-48F7-88F2-79762C4B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43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96A94-3E79-47D9-A974-9FBDA56C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1BA41F-CBB8-4037-9881-135A15E4D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26C31F-8F31-4DC8-90D4-EFC4197A6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1C1856-8107-4A02-B633-C66FDFD8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908-9C49-42D2-8AE9-8CA4AD89C6AE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13B327-3847-49B2-B249-2A74FAA7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680F37-C3D0-4CBB-A3CC-AA860412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50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206606-86E3-48C4-ABE6-2B8BDD3C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575E37-FB5A-4473-BE7D-1A0685BFE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C02A8-955B-435A-A12C-95B9D4568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1D908-9C49-42D2-8AE9-8CA4AD89C6AE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D0305D-1019-441D-8C07-79569DD53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406027-60C8-48E4-9EDD-057048008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B1E90-3C51-4715-A9B9-2708F5C87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38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Leonardo_da_vinci,_la_gioconda,_1503-06_circa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servedinspirations.blogspot.com/2011/12/le-peintre-joan-miro.html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hierrylescoul.com/tag/verite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69A220-2D4D-4914-9FAD-424963D63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/>
              <a:t>Tableaux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2C8939-FFBE-4F47-BF34-E7EBAB9F3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F768C2-50B9-4A8A-86EE-DB7D07E76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11651" y="3602038"/>
            <a:ext cx="4483214" cy="586047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0BD684B-C125-471E-9557-777C00A6B595}"/>
              </a:ext>
            </a:extLst>
          </p:cNvPr>
          <p:cNvSpPr txBox="1"/>
          <p:nvPr/>
        </p:nvSpPr>
        <p:spPr>
          <a:xfrm>
            <a:off x="7450281" y="9496088"/>
            <a:ext cx="4344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hlinkClick r:id="rId3" tooltip="https://commons.wikimedia.org/wiki/File:Leonardo_da_vinci,_la_gioconda,_1503-06_circa.jpg"/>
              </a:rPr>
              <a:t>Cette photo</a:t>
            </a:r>
            <a:r>
              <a:rPr lang="fr-FR" sz="900"/>
              <a:t> par Auteur inconnu est soumise à la licence </a:t>
            </a:r>
            <a:r>
              <a:rPr lang="fr-FR" sz="900">
                <a:hlinkClick r:id="rId4" tooltip="https://creativecommons.org/licenses/by-sa/3.0/"/>
              </a:rPr>
              <a:t>CC BY-SA</a:t>
            </a:r>
            <a:endParaRPr lang="fr-FR" sz="90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9A94058-D584-4E05-BBAB-05A66DDF87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682860" y="-1486683"/>
            <a:ext cx="5509139" cy="457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0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D2F78-E8EE-4774-A817-7F85BEC9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: </a:t>
            </a:r>
            <a:r>
              <a:rPr lang="fr-FR" dirty="0" err="1"/>
              <a:t>sscanf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FBB399-3507-4FD2-8CA6-EC174FE3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permet d’exécuter un « </a:t>
            </a:r>
            <a:r>
              <a:rPr lang="fr-FR" dirty="0" err="1"/>
              <a:t>scanf</a:t>
            </a:r>
            <a:r>
              <a:rPr lang="fr-FR" dirty="0"/>
              <a:t> » sur une chaîne de caractères.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(chaine, format, adresse 1,…, adresse n);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input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"25/12/1984"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d, m, y;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(input,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y);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"jour: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, mois: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, année: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d, m, y);</a:t>
            </a:r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jour: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25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 mois:12, année: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1984</a:t>
            </a:r>
            <a:endParaRPr lang="fr-FR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729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9C314D-02A0-4769-B22C-9DE1D104A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08114" y="5135500"/>
            <a:ext cx="2392065" cy="18270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086B0FF-1A9D-4D7D-8076-249906CA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: </a:t>
            </a:r>
            <a:r>
              <a:rPr lang="fr-FR" dirty="0" err="1"/>
              <a:t>scanf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DD3C16-3F49-413B-8938-26EFE1E0A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539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dirty="0"/>
              <a:t>Arrêt prématuré et tampon : </a:t>
            </a:r>
            <a:r>
              <a:rPr lang="fr-FR" dirty="0" err="1"/>
              <a:t>scanf</a:t>
            </a:r>
            <a:r>
              <a:rPr lang="fr-FR" dirty="0"/>
              <a:t> utilise un tampon pour stocker les saisies utilisateur : tant qu’il reste dedans des valeurs </a:t>
            </a:r>
            <a:r>
              <a:rPr lang="fr-FR" dirty="0" err="1"/>
              <a:t>élligibles</a:t>
            </a:r>
            <a:r>
              <a:rPr lang="fr-FR" dirty="0"/>
              <a:t>, il utilise le tampon plutôt que de redemander une saisie. </a:t>
            </a:r>
          </a:p>
          <a:p>
            <a:pPr marL="0" indent="0">
              <a:buNone/>
            </a:pPr>
            <a:endParaRPr lang="fr-FR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a;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fr-FR" sz="2900" dirty="0">
                <a:solidFill>
                  <a:srgbClr val="D73A49"/>
                </a:solidFill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a);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b);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b="1" u="sng" dirty="0"/>
              <a:t>NE PAS</a:t>
            </a:r>
            <a:r>
              <a:rPr lang="fr-FR" b="1" dirty="0"/>
              <a:t> </a:t>
            </a:r>
            <a:r>
              <a:rPr lang="fr-FR" dirty="0"/>
              <a:t>utiliser </a:t>
            </a:r>
            <a:r>
              <a:rPr lang="fr-FR" dirty="0" err="1">
                <a:latin typeface="Consolas" panose="020B0609020204030204" pitchFamily="49" charset="0"/>
              </a:rPr>
              <a:t>fflush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stdin</a:t>
            </a:r>
            <a:r>
              <a:rPr lang="fr-FR" dirty="0">
                <a:latin typeface="Consolas" panose="020B0609020204030204" pitchFamily="49" charset="0"/>
              </a:rPr>
              <a:t>);</a:t>
            </a:r>
          </a:p>
          <a:p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FFF4B80-E3DE-461D-B19D-6FB3DAB24C45}"/>
              </a:ext>
            </a:extLst>
          </p:cNvPr>
          <p:cNvSpPr txBox="1">
            <a:spLocks/>
          </p:cNvSpPr>
          <p:nvPr/>
        </p:nvSpPr>
        <p:spPr>
          <a:xfrm>
            <a:off x="3605212" y="3795273"/>
            <a:ext cx="7830272" cy="2125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31287 + entrée pour valider  tampon :</a:t>
            </a:r>
          </a:p>
          <a:p>
            <a:pPr marL="0" indent="0">
              <a:lnSpc>
                <a:spcPct val="70000"/>
              </a:lnSpc>
              <a:buNone/>
            </a:pPr>
            <a:endParaRPr lang="fr-FR" sz="1800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tampon contient      = char = %c           %d = 1 entier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 </a:t>
            </a:r>
            <a:r>
              <a:rPr lang="fr-FR" sz="1800" dirty="0" err="1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scanf</a:t>
            </a: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 ne redemande pas de saisie !     à stocker dans </a:t>
            </a:r>
            <a:r>
              <a:rPr lang="fr-FR" sz="1800" dirty="0">
                <a:latin typeface="Consolas" panose="020B0609020204030204" pitchFamily="49" charset="0"/>
                <a:sym typeface="Wingdings 3" panose="05040102010807070707" pitchFamily="18" charset="2"/>
              </a:rPr>
              <a:t>a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31287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\n</a:t>
            </a:r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id="{DECE7AC8-950F-43A3-BAE2-D1FDC2AC6D2F}"/>
              </a:ext>
            </a:extLst>
          </p:cNvPr>
          <p:cNvGraphicFramePr>
            <a:graphicFrameLocks noGrp="1"/>
          </p:cNvGraphicFramePr>
          <p:nvPr/>
        </p:nvGraphicFramePr>
        <p:xfrm>
          <a:off x="9087714" y="3684441"/>
          <a:ext cx="24938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19403885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699254495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98705869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19257980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766603173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858237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\n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68414"/>
                  </a:ext>
                </a:extLst>
              </a:tr>
            </a:tbl>
          </a:graphicData>
        </a:graphic>
      </p:graphicFrame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19BA8A25-1A25-4679-9C94-59ED56B73409}"/>
              </a:ext>
            </a:extLst>
          </p:cNvPr>
          <p:cNvSpPr/>
          <p:nvPr/>
        </p:nvSpPr>
        <p:spPr>
          <a:xfrm rot="5400000">
            <a:off x="9975892" y="3213283"/>
            <a:ext cx="256511" cy="2032868"/>
          </a:xfrm>
          <a:prstGeom prst="rightBrace">
            <a:avLst>
              <a:gd name="adj1" fmla="val 8130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au 5">
            <a:extLst>
              <a:ext uri="{FF2B5EF4-FFF2-40B4-BE49-F238E27FC236}">
                <a16:creationId xmlns:a16="http://schemas.microsoft.com/office/drawing/2014/main" id="{24C1C605-7F5C-4F7E-9286-32467A80C702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11792"/>
          <a:ext cx="4156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858237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\n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6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0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EBB7A-3CE6-4983-9326-B974C7ED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avec </a:t>
            </a:r>
            <a:r>
              <a:rPr lang="fr-FR" dirty="0" err="1"/>
              <a:t>gets</a:t>
            </a:r>
            <a:r>
              <a:rPr lang="fr-FR" dirty="0"/>
              <a:t>/</a:t>
            </a:r>
            <a:r>
              <a:rPr lang="fr-FR" dirty="0" err="1"/>
              <a:t>sscanf</a:t>
            </a:r>
            <a:r>
              <a:rPr lang="fr-FR" dirty="0"/>
              <a:t>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5FE138-B1EC-4355-AF98-EEDA77668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b;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input[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(input,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a);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(input,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b);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a);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b);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20883E2-9423-4985-A2EA-BFE089CBD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522" y="4001294"/>
            <a:ext cx="30289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15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63168-05C4-4ECC-9B1F-F6E8B3A8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5C6329-0E4A-4F06-8499-FB416EA44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76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Un tableau est un ensemble de données du même type stocké dans une seule variable.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Déclaration :</a:t>
            </a:r>
          </a:p>
          <a:p>
            <a:pPr marL="0" indent="0"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type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nom[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taille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/>
              <a:t>L’indice de la première cellule est égal à 0.</a:t>
            </a:r>
          </a:p>
          <a:p>
            <a:pPr marL="0" indent="0">
              <a:buNone/>
            </a:pPr>
            <a:r>
              <a:rPr lang="fr-FR" dirty="0"/>
              <a:t>L’indice de la dernière cellule est égal à taille - 1.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C127E5A2-59B4-4619-A1FB-4E60A5A34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44856"/>
              </p:ext>
            </p:extLst>
          </p:nvPr>
        </p:nvGraphicFramePr>
        <p:xfrm>
          <a:off x="1612451" y="4376744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8535326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88224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975267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632680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9716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6376454"/>
                    </a:ext>
                  </a:extLst>
                </a:gridCol>
                <a:gridCol w="1435793">
                  <a:extLst>
                    <a:ext uri="{9D8B030D-6E8A-4147-A177-3AD203B41FA5}">
                      <a16:colId xmlns:a16="http://schemas.microsoft.com/office/drawing/2014/main" val="2831369111"/>
                    </a:ext>
                  </a:extLst>
                </a:gridCol>
                <a:gridCol w="1403927">
                  <a:extLst>
                    <a:ext uri="{9D8B030D-6E8A-4147-A177-3AD203B41FA5}">
                      <a16:colId xmlns:a16="http://schemas.microsoft.com/office/drawing/2014/main" val="282141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Valeur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nom[2]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nom[3]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nom[taille-2]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nom[taille-1]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74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Indice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taille-2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taille-1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653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11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64991-2DB5-4036-9FEC-F34C26AA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Déclaration et 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956185-3C82-49E1-B2C3-32B50FD80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tab [</a:t>
            </a:r>
            <a:r>
              <a:rPr lang="da-DK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a-DK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a-DK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a-DK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tab 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2.90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0.85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2.30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8.2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da-DK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couleur 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'U'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458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F65337-51AB-4AA7-9D1D-AFCFB1DF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Déclaration et 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E1D88B-0C40-4F71-887A-EF64CB2F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nombre de valeurs entre accolades ne doit pas être supérieur au nombre d'éléments du tableau</a:t>
            </a:r>
          </a:p>
          <a:p>
            <a:r>
              <a:rPr lang="fr-FR" dirty="0"/>
              <a:t>Les valeurs entre accolades doivent être des constantes (l'utilisation de variables provoquera une erreur du compilateur)</a:t>
            </a:r>
          </a:p>
          <a:p>
            <a:r>
              <a:rPr lang="fr-FR" dirty="0"/>
              <a:t>Si le nombre de valeurs entre accolades est inférieur au nombre d'éléments du tableau, les derniers éléments sont initialisés à 0</a:t>
            </a:r>
          </a:p>
          <a:p>
            <a:r>
              <a:rPr lang="fr-FR" dirty="0"/>
              <a:t>Il doit y avoir au moins une valeur entre accolades</a:t>
            </a:r>
          </a:p>
          <a:p>
            <a:r>
              <a:rPr lang="fr-FR" dirty="0"/>
              <a:t>Si la taille n’est pas spécifiée, la taille du tableau est fixée par le nombre d’éléments entre accolades.</a:t>
            </a:r>
          </a:p>
        </p:txBody>
      </p:sp>
    </p:spTree>
    <p:extLst>
      <p:ext uri="{BB962C8B-B14F-4D97-AF65-F5344CB8AC3E}">
        <p14:creationId xmlns:p14="http://schemas.microsoft.com/office/powerpoint/2010/main" val="290258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B4ABA-DB1B-4153-8C87-6BB69544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 aux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DE2A34-0813-4DA3-A32B-81B842D42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/>
              <a:t>Accès :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nom[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indice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  <a:endParaRPr lang="nn-NO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i, tab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268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i 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i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nn-NO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nn-NO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i, tab[i]);</a:t>
            </a:r>
          </a:p>
          <a:p>
            <a:pPr marL="0" indent="0">
              <a:buNone/>
            </a:pP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290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9F2888-99F9-4A85-8D9F-33EBAA52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Chaînes de caractères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C9107-0BA3-4C54-9E35-DF36E8D0A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dirty="0">
                <a:solidFill>
                  <a:srgbClr val="FF0000"/>
                </a:solidFill>
              </a:rPr>
              <a:t>"</a:t>
            </a:r>
            <a:r>
              <a:rPr lang="fr-FR" dirty="0"/>
              <a:t>Chaîne de caractères</a:t>
            </a:r>
            <a:r>
              <a:rPr lang="fr-FR" dirty="0">
                <a:solidFill>
                  <a:srgbClr val="FF0000"/>
                </a:solidFill>
              </a:rPr>
              <a:t>"</a:t>
            </a:r>
          </a:p>
          <a:p>
            <a:pPr marL="0" indent="0" algn="ctr">
              <a:buNone/>
            </a:pPr>
            <a:endParaRPr lang="fr-FR" dirty="0">
              <a:sym typeface="Wingdings 3" panose="05040102010807070707" pitchFamily="18" charset="2"/>
            </a:endParaRP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                      char </a:t>
            </a:r>
            <a:r>
              <a:rPr lang="fr-FR" dirty="0" err="1"/>
              <a:t>ch</a:t>
            </a:r>
            <a:r>
              <a:rPr lang="fr-FR" dirty="0"/>
              <a:t>[20] = "Chaîne de caractères";                    </a:t>
            </a:r>
            <a:r>
              <a:rPr lang="fr-FR" dirty="0">
                <a:sym typeface="Wingdings 3" panose="05040102010807070707" pitchFamily="18" charset="2"/>
              </a:rPr>
              <a:t></a:t>
            </a:r>
            <a:endParaRPr lang="fr-FR" dirty="0"/>
          </a:p>
          <a:p>
            <a:pPr marL="0" indent="0" algn="r">
              <a:buNone/>
            </a:pPr>
            <a:r>
              <a:rPr lang="fr-FR" dirty="0"/>
              <a:t>caractère nul</a:t>
            </a:r>
          </a:p>
          <a:p>
            <a:pPr marL="0" indent="0" algn="ctr">
              <a:buNone/>
            </a:pPr>
            <a:r>
              <a:rPr lang="fr-FR" dirty="0" err="1"/>
              <a:t>ch</a:t>
            </a:r>
            <a:r>
              <a:rPr lang="fr-FR" dirty="0"/>
              <a:t>[0] = 'C'; </a:t>
            </a:r>
            <a:r>
              <a:rPr lang="fr-FR" dirty="0" err="1"/>
              <a:t>ch</a:t>
            </a:r>
            <a:r>
              <a:rPr lang="fr-FR" dirty="0"/>
              <a:t>[12] = 'r'; </a:t>
            </a:r>
            <a:r>
              <a:rPr lang="fr-FR" dirty="0" err="1"/>
              <a:t>ch</a:t>
            </a:r>
            <a:r>
              <a:rPr lang="fr-FR" dirty="0"/>
              <a:t>[20] = '\0'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"A" ≠ 'A'</a:t>
            </a:r>
          </a:p>
          <a:p>
            <a:pPr marL="0" indent="0" algn="ctr">
              <a:buNone/>
            </a:pPr>
            <a:r>
              <a:rPr lang="fr-FR" dirty="0">
                <a:sym typeface="Wingdings 3" panose="05040102010807070707" pitchFamily="18" charset="2"/>
              </a:rPr>
              <a:t>  </a:t>
            </a:r>
            <a:r>
              <a:rPr lang="fr-FR" dirty="0">
                <a:solidFill>
                  <a:schemeClr val="bg1"/>
                </a:solidFill>
                <a:sym typeface="Wingdings 3" panose="05040102010807070707" pitchFamily="18" charset="2"/>
              </a:rPr>
              <a:t>dd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73A64E0-B976-49FA-9A0A-25AD72CB387C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613121"/>
          <a:ext cx="8534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392476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3969626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987548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7792025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020957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705448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198885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630808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1490076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5405999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934009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0879494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7373438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2227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4759405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8287558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31372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5595914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6837063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000075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30672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727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0224239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31D3759-6965-4AFE-B38B-9A4A154DA03B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5435283"/>
          <a:ext cx="812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1682629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02212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660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4982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01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0727C-09D9-49D4-8725-3E591501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: printf() / </a:t>
            </a:r>
            <a:r>
              <a:rPr lang="fr-FR" dirty="0" err="1"/>
              <a:t>scanf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40951E-0F98-4879-B308-A479FAF31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format pour les chaînes de caractères : </a:t>
            </a:r>
            <a:r>
              <a:rPr lang="fr-FR" dirty="0">
                <a:latin typeface="Consolas" panose="020B0609020204030204" pitchFamily="49" charset="0"/>
              </a:rPr>
              <a:t>%s</a:t>
            </a:r>
          </a:p>
          <a:p>
            <a:pPr marL="0" indent="0">
              <a:buNone/>
            </a:pPr>
            <a:endParaRPr lang="fr-F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!"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08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E58DF1-B479-4423-BDF3-4A1F28E6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: </a:t>
            </a:r>
            <a:r>
              <a:rPr lang="fr-FR" dirty="0" err="1"/>
              <a:t>puts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8916A-A535-48F0-BB50-89C27EE18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écrit une chaîne de caractères suivie d’un saut de ligne.</a:t>
            </a:r>
          </a:p>
          <a:p>
            <a:pPr marL="0" indent="0">
              <a:buNone/>
            </a:pPr>
            <a:endParaRPr lang="fr-FR" dirty="0"/>
          </a:p>
          <a:p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est équivalent à :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"bonjour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2394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00CB76-48C5-438F-B4E1-46539785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: </a:t>
            </a:r>
            <a:r>
              <a:rPr lang="fr-FR" dirty="0" err="1"/>
              <a:t>gets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0DBC3D-312F-45D3-95B4-62E0B1159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fr-FR" dirty="0"/>
              <a:t>La fonction </a:t>
            </a:r>
            <a:r>
              <a:rPr lang="fr-FR" dirty="0" err="1"/>
              <a:t>gets</a:t>
            </a:r>
            <a:r>
              <a:rPr lang="fr-FR" dirty="0"/>
              <a:t> (abréviation de </a:t>
            </a:r>
            <a:r>
              <a:rPr lang="fr-FR" dirty="0" err="1"/>
              <a:t>get</a:t>
            </a:r>
            <a:r>
              <a:rPr lang="fr-FR" dirty="0"/>
              <a:t> string) permet de récupérer une chaîne de caractères saisie. </a:t>
            </a:r>
          </a:p>
          <a:p>
            <a:pPr marL="0" indent="0" algn="l">
              <a:buNone/>
            </a:pPr>
            <a:endParaRPr lang="fr-FR" dirty="0"/>
          </a:p>
          <a:p>
            <a:pPr marL="0" indent="0">
              <a:buNone/>
            </a:pPr>
            <a:r>
              <a:rPr lang="sv-SE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v-SE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prenom[</a:t>
            </a:r>
            <a:r>
              <a:rPr lang="sv-SE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sv-SE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sv-SE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gets</a:t>
            </a:r>
            <a:r>
              <a:rPr lang="sv-SE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(prenom);</a:t>
            </a:r>
          </a:p>
          <a:p>
            <a:pPr marL="0" indent="0" algn="l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10698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781</Words>
  <Application>Microsoft Office PowerPoint</Application>
  <PresentationFormat>Grand écran</PresentationFormat>
  <Paragraphs>167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Thème Office</vt:lpstr>
      <vt:lpstr>Tableaux</vt:lpstr>
      <vt:lpstr>Définition</vt:lpstr>
      <vt:lpstr>Déclaration et initialisation</vt:lpstr>
      <vt:lpstr>Déclaration et initialisation</vt:lpstr>
      <vt:lpstr>Accès aux données</vt:lpstr>
      <vt:lpstr>Chaînes de caractères</vt:lpstr>
      <vt:lpstr>I/O : printf() / scanf()</vt:lpstr>
      <vt:lpstr>I/O : puts()</vt:lpstr>
      <vt:lpstr>I/O : gets()</vt:lpstr>
      <vt:lpstr>I/O : sscanf()</vt:lpstr>
      <vt:lpstr>I/O : scanf </vt:lpstr>
      <vt:lpstr>Solution avec gets/sscanf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DOMER</dc:creator>
  <cp:lastModifiedBy>Mathieu DOMER</cp:lastModifiedBy>
  <cp:revision>24</cp:revision>
  <dcterms:created xsi:type="dcterms:W3CDTF">2020-10-03T19:57:35Z</dcterms:created>
  <dcterms:modified xsi:type="dcterms:W3CDTF">2020-10-16T07:37:12Z</dcterms:modified>
</cp:coreProperties>
</file>