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87" r:id="rId7"/>
    <p:sldId id="273" r:id="rId8"/>
    <p:sldId id="275" r:id="rId9"/>
    <p:sldId id="278" r:id="rId10"/>
    <p:sldId id="276" r:id="rId11"/>
    <p:sldId id="277" r:id="rId12"/>
    <p:sldId id="279" r:id="rId13"/>
    <p:sldId id="274" r:id="rId14"/>
    <p:sldId id="283" r:id="rId15"/>
    <p:sldId id="257" r:id="rId16"/>
    <p:sldId id="288" r:id="rId17"/>
    <p:sldId id="298" r:id="rId18"/>
    <p:sldId id="289" r:id="rId19"/>
    <p:sldId id="290" r:id="rId20"/>
    <p:sldId id="291" r:id="rId21"/>
    <p:sldId id="296" r:id="rId22"/>
    <p:sldId id="297" r:id="rId23"/>
    <p:sldId id="293" r:id="rId24"/>
    <p:sldId id="294" r:id="rId25"/>
    <p:sldId id="295" r:id="rId26"/>
    <p:sldId id="30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4BA0F-31B4-4CE8-AF88-AD4CB42D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619DA-FB52-4A02-8748-CB1375ED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82289-C0AE-488B-9FA1-28B47C2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70A84-BB0E-4497-B956-69F755AC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74F57-B9D8-4C91-8EC1-2CD06DF7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F3F7-1553-4C25-A7C7-686239C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B86746-D380-4109-9AA0-645DC4EC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7D607-6A2F-4107-9B5B-AD64279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84DDC-F616-4914-B772-2441DD18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56BDB-8B72-4422-BE6E-F218383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936720-6D1A-4C37-B4CA-18704261F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7C6CC7-1052-41CA-AA89-3B665254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CA47E-A36E-45A5-A388-C1910688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4585-5491-4FD7-8B2F-FF65527F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229DE-A597-4E46-9524-7F7EB716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31EF4-84C9-46E0-975D-4D0F51E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005C2-0428-4FCB-A8E1-DBB678B3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0219A-86FF-489C-91F0-CA287DF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A8846-397B-44B9-A28F-5AA15EAB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5AA22-8118-42E7-A7AA-2C76487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7364-DCF6-465F-950A-5BB85EBF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BA852-125A-4A73-B7E5-10335268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54547-1CC9-4542-9E00-308F459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297DF-9C05-410D-BC51-A61F1C4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50C9-F4D5-4A51-912B-9323449F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D358-6673-43D8-8FB1-C71C5DC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DB6FB-A49A-4DCE-BFDA-A2048C04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AF862-BC10-4AE7-BB9C-A1D577D7A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4986B6-5C18-4058-BFAB-02EF632B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73A2F-712C-44AC-8D5A-1A9BF28D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35103-E4FB-4D6A-B923-C285DE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39547-3F14-4EA4-A0CD-162DF82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CEC34-AF9B-4AFD-9780-81567E5B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33990-3EF3-4A94-98D4-9F9C3DED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E471A3-D8BD-4753-BAEA-6B555CB0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D26DF9-F043-483D-A8C3-99238BAA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0BA5B-788F-45CA-838F-5800A07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6A09B6-50A0-4421-B0D7-760A775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4CA8D6-6976-499A-A3D6-19BB8B5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6BA7-0465-46D3-B366-A41D0B5E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527AE9-6C40-4657-BE3B-9F9996B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D63DB-8D50-4BF8-8836-A34953D5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6CACC0-63AC-46A3-8918-6BC5FD57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4A5C6D-8C17-4E3E-A2EA-3479E13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000089-1EEF-4C2E-BDE2-8D50C86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E97A7-2D30-4E62-A51A-1EEA4EE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660CF-8489-4263-BCB0-71720C88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9C0C0-6AD8-42CF-9CB7-255C4FD3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9415-1636-4D69-8214-E984EC42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50FC8-45E8-4FDE-98A6-A66A055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BAEF3-0B95-48A7-AFCD-9A028204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9DB915-B699-42B6-8B3C-177D1BD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465A4-739F-4454-A863-A81F31A3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7BAA4-2071-4015-8F21-33174CA2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5F485-5480-4041-9EF1-E44439C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AF15A1-D7D0-433F-8ABE-2F686584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526991-2A6E-47FC-806C-D58F0D5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A6344-972F-444E-B9C3-F95666D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4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EF775C-C317-43B9-91F6-340B280A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A98B1-02D2-411F-8CBA-B8EF0F21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75673-367A-41CC-A1D6-F325C08FB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93A0-1782-4C26-9AF0-7379E6D8C1A8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BF8AD-9C0C-44C1-BE01-69C4BF1C0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D2596-97B2-42CB-A8D4-4A9077D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Types et opérateurs en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84345" cy="4824557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fr-FR" dirty="0"/>
              <a:t>Accepte des codes de format et plusieurs paramètres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un[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"pif"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deux[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"paf"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trois[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"pouf"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b="0" dirty="0">
              <a:solidFill>
                <a:srgbClr val="6F42C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deux, trois);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 pouf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97D49C3-C60F-4D0E-80D1-695245AC6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48536"/>
              </p:ext>
            </p:extLst>
          </p:nvPr>
        </p:nvGraphicFramePr>
        <p:xfrm>
          <a:off x="838200" y="1565850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val="3561323995"/>
                    </a:ext>
                  </a:extLst>
                </a:gridCol>
                <a:gridCol w="8091055">
                  <a:extLst>
                    <a:ext uri="{9D8B030D-6E8A-4147-A177-3AD203B41FA5}">
                      <a16:colId xmlns:a16="http://schemas.microsoft.com/office/drawing/2014/main" val="4018714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Permet d’afficher…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8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caractère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%d ou 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signé sous forme décimale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point 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%e ou 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exposant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%x ou 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 entier en notation décimale non signée.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chaîne de caractères (string).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%g ou %G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valeur réelle avec affichage de type e ou f selon la valeur (la plus courte).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9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941B9-09CB-4CD6-BB23-07957A56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DB1A7-37CE-4A97-8FDA-78BBE3D2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Entre le % et le caractère de conversion on peut placer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XX2XX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6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</a:t>
            </a:r>
            <a:r>
              <a:rPr lang="fr-FR" dirty="0" err="1"/>
              <a:t>scanf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182D57-96A8-4960-AC36-B388E4B69F6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2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scanf</a:t>
            </a:r>
            <a:r>
              <a:rPr lang="fr-FR" dirty="0">
                <a:latin typeface="Consolas" panose="020B0609020204030204" pitchFamily="49" charset="0"/>
              </a:rPr>
              <a:t>("chaîne de format", adresse1, adresse2,…);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 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scanf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"%d",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"Entier saisi : %d", i</a:t>
            </a:r>
            <a:r>
              <a:rPr lang="fr-FR" dirty="0"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757271F-7631-4480-B8F9-FCC785360D33}"/>
              </a:ext>
            </a:extLst>
          </p:cNvPr>
          <p:cNvSpPr txBox="1">
            <a:spLocks/>
          </p:cNvSpPr>
          <p:nvPr/>
        </p:nvSpPr>
        <p:spPr>
          <a:xfrm>
            <a:off x="2849418" y="2908586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123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//Entier saisi : 123 </a:t>
            </a:r>
          </a:p>
        </p:txBody>
      </p:sp>
    </p:spTree>
    <p:extLst>
      <p:ext uri="{BB962C8B-B14F-4D97-AF65-F5344CB8AC3E}">
        <p14:creationId xmlns:p14="http://schemas.microsoft.com/office/powerpoint/2010/main" val="40804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0334" y="504825"/>
            <a:ext cx="3105150" cy="23717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Même chaîne de format que printf</a:t>
            </a:r>
          </a:p>
          <a:p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64718"/>
              </p:ext>
            </p:extLst>
          </p:nvPr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72722"/>
              </p:ext>
            </p:extLst>
          </p:nvPr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DD25-2355-4D21-8120-86F42A73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4FF14-9D41-4907-B3B5-166200B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Instruction de contrôle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9D635E5-7589-4D22-BFB3-B1671BD67EDF}"/>
              </a:ext>
            </a:extLst>
          </p:cNvPr>
          <p:cNvSpPr/>
          <p:nvPr/>
        </p:nvSpPr>
        <p:spPr>
          <a:xfrm rot="4660657">
            <a:off x="4420920" y="2034059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56898AAA-7B7B-4CDF-BBAE-450D1C650F5C}"/>
              </a:ext>
            </a:extLst>
          </p:cNvPr>
          <p:cNvSpPr/>
          <p:nvPr/>
        </p:nvSpPr>
        <p:spPr>
          <a:xfrm rot="15052339">
            <a:off x="-577273" y="357323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C329BEA-1E80-4DDF-8FA3-2D8C5D85DCED}"/>
              </a:ext>
            </a:extLst>
          </p:cNvPr>
          <p:cNvSpPr/>
          <p:nvPr/>
        </p:nvSpPr>
        <p:spPr>
          <a:xfrm rot="15052339">
            <a:off x="-678704" y="5078811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180F2B6-ED16-4C62-8775-7A3AB8B966A7}"/>
              </a:ext>
            </a:extLst>
          </p:cNvPr>
          <p:cNvSpPr/>
          <p:nvPr/>
        </p:nvSpPr>
        <p:spPr>
          <a:xfrm rot="4660657">
            <a:off x="2439720" y="364542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51A2597-0FB0-4DFA-A16A-BFBA8605F8A2}"/>
              </a:ext>
            </a:extLst>
          </p:cNvPr>
          <p:cNvSpPr txBox="1">
            <a:spLocks/>
          </p:cNvSpPr>
          <p:nvPr/>
        </p:nvSpPr>
        <p:spPr>
          <a:xfrm>
            <a:off x="3169228" y="1825625"/>
            <a:ext cx="862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vraie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fausse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relationnels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F2E60F7-C5B3-4460-8231-9643543BD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2092"/>
              </p:ext>
            </p:extLst>
          </p:nvPr>
        </p:nvGraphicFramePr>
        <p:xfrm>
          <a:off x="838200" y="1640901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Strictement supérieur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Strictement inférieur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Supérieur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Inférieur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Différent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48871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F251C-DC06-4E1F-974B-6E1085A4C782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  <a:r>
              <a:rPr lang="fr-FR" sz="2400" dirty="0">
                <a:latin typeface="Consolas" panose="020B0609020204030204" pitchFamily="49" charset="0"/>
              </a:rPr>
              <a:t>,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&lt;=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152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7BEE55-B1F5-4B54-B8E1-C2304E77D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3363"/>
              </p:ext>
            </p:extLst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ET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OU logique (inclusif)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NON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513032-D453-40B5-A67E-AFE4B0D8C793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latin typeface="Consolas" panose="020B0609020204030204" pitchFamily="49" charset="0"/>
              </a:rPr>
              <a:t>, c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4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!(a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b)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8550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09A35-6518-4C11-A369-AC06FF00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364"/>
            <a:ext cx="5063836" cy="544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Si </a:t>
            </a:r>
            <a:r>
              <a:rPr lang="en-US" b="0" dirty="0" err="1">
                <a:effectLst/>
              </a:rPr>
              <a:t>plusieurs</a:t>
            </a:r>
            <a:r>
              <a:rPr lang="en-US" b="0" dirty="0">
                <a:effectLst/>
              </a:rPr>
              <a:t> conditions :</a:t>
            </a:r>
          </a:p>
          <a:p>
            <a:pPr marL="0" indent="0">
              <a:buNone/>
            </a:pPr>
            <a:endParaRPr lang="en-US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(condition2)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AB64CBD-B96F-4851-BBD3-EC0D33CE383F}"/>
              </a:ext>
            </a:extLst>
          </p:cNvPr>
          <p:cNvSpPr txBox="1">
            <a:spLocks/>
          </p:cNvSpPr>
          <p:nvPr/>
        </p:nvSpPr>
        <p:spPr>
          <a:xfrm>
            <a:off x="6289964" y="744683"/>
            <a:ext cx="5063836" cy="599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Instructions </a:t>
            </a:r>
            <a:r>
              <a:rPr lang="en-US" dirty="0" err="1"/>
              <a:t>imbricables</a:t>
            </a:r>
            <a:r>
              <a:rPr lang="en-US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(condition1.1)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F444947-A954-4EBE-A71C-4A7725747B5B}"/>
              </a:ext>
            </a:extLst>
          </p:cNvPr>
          <p:cNvCxnSpPr/>
          <p:nvPr/>
        </p:nvCxnSpPr>
        <p:spPr>
          <a:xfrm>
            <a:off x="5902036" y="929986"/>
            <a:ext cx="0" cy="4998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19106-DFFA-412C-93FF-4C93FBB3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ternaire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16CDA-E5C3-4BF1-B57F-B7F6410E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4027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Consolas" panose="020B0609020204030204" pitchFamily="49" charset="0"/>
              </a:rPr>
              <a:t>a, b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 == 5)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b = 23;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b 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 42;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FB19743-355F-416C-818B-48C6FEEBE8A3}"/>
              </a:ext>
            </a:extLst>
          </p:cNvPr>
          <p:cNvSpPr txBox="1">
            <a:spLocks/>
          </p:cNvSpPr>
          <p:nvPr/>
        </p:nvSpPr>
        <p:spPr>
          <a:xfrm>
            <a:off x="6373091" y="1808595"/>
            <a:ext cx="5243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a, b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 = (a == 5) ? 23 : 42;</a:t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3E139DA-EA0D-429A-B8CF-43EECE557430}"/>
              </a:ext>
            </a:extLst>
          </p:cNvPr>
          <p:cNvSpPr/>
          <p:nvPr/>
        </p:nvSpPr>
        <p:spPr>
          <a:xfrm rot="20478179">
            <a:off x="4656308" y="2660072"/>
            <a:ext cx="1007918" cy="108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4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Déclaration : 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identificateur;</a:t>
            </a:r>
            <a:endParaRPr lang="fr-FR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Initialisation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 =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valeur_initiale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Affectation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identificateur = valeur;</a:t>
            </a:r>
            <a:endParaRPr lang="fr-FR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chiffre = 2;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Utilisation :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09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DB59F-C284-4EF1-B2F9-ADCF4B7B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7FED3-60F1-4358-80C4-5B039AEC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5957455" cy="52993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(variable) 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valeur2 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DBE49A-CD22-4890-BE8D-74CEE32D3706}"/>
              </a:ext>
            </a:extLst>
          </p:cNvPr>
          <p:cNvSpPr txBox="1"/>
          <p:nvPr/>
        </p:nvSpPr>
        <p:spPr>
          <a:xfrm>
            <a:off x="5403272" y="1454727"/>
            <a:ext cx="6465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Actions différentes en fonction des différentes valeurs d’une </a:t>
            </a:r>
            <a:r>
              <a:rPr lang="fr-FR" sz="2800" b="1" dirty="0"/>
              <a:t>variable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Ne pas oublier : break !</a:t>
            </a:r>
            <a:r>
              <a:rPr lang="fr-FR" sz="2800" dirty="0"/>
              <a:t> </a:t>
            </a:r>
          </a:p>
          <a:p>
            <a:r>
              <a:rPr lang="fr-FR" sz="2800" dirty="0"/>
              <a:t>Sinon l’exécution continue dans le </a:t>
            </a:r>
            <a:r>
              <a:rPr lang="fr-FR" sz="2400" dirty="0">
                <a:latin typeface="Consolas" panose="020B0609020204030204" pitchFamily="49" charset="0"/>
              </a:rPr>
              <a:t>case/default</a:t>
            </a:r>
            <a:r>
              <a:rPr lang="fr-FR" sz="2800" dirty="0"/>
              <a:t> suivant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289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d’affectation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211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12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440D42-154A-449C-9F30-B96E33396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59123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6600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incrémentaux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 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321C142-29DE-4343-A63F-20FB061DF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02798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109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6144491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incrémente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incrémente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décrémente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décrémente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FE4FCEC-9F72-4CA7-8F08-96B8FD50489C}"/>
              </a:ext>
            </a:extLst>
          </p:cNvPr>
          <p:cNvSpPr txBox="1">
            <a:spLocks/>
          </p:cNvSpPr>
          <p:nvPr/>
        </p:nvSpPr>
        <p:spPr>
          <a:xfrm>
            <a:off x="4502227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0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1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2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(tant 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…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(faire … tant que)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(condition);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796848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(initialisation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incrémentation) 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  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9155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a, b;  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%2d\n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9850579" y="1825625"/>
            <a:ext cx="2261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1 10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2  9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3  8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4  7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5  6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6  5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7  4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8  3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9  2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10  1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chiffre = 2;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9343F4B-F9DC-4809-8E16-28003E1E1894}"/>
              </a:ext>
            </a:extLst>
          </p:cNvPr>
          <p:cNvSpPr txBox="1">
            <a:spLocks/>
          </p:cNvSpPr>
          <p:nvPr/>
        </p:nvSpPr>
        <p:spPr>
          <a:xfrm>
            <a:off x="981364" y="3315849"/>
            <a:ext cx="10515600" cy="236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</a:t>
            </a:r>
          </a:p>
          <a:p>
            <a:pPr marL="0" indent="0" algn="r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7708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79075"/>
              </p:ext>
            </p:extLst>
          </p:nvPr>
        </p:nvGraphicFramePr>
        <p:xfrm>
          <a:off x="838203" y="1760219"/>
          <a:ext cx="10515597" cy="396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 à +32 767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494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+65 535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b="1" dirty="0" err="1"/>
                        <a:t>int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4/32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489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010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35402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02400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r>
                        <a:rPr lang="fr-FR" dirty="0"/>
                        <a:t>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-9 223 372 036 854 775 807 à +9 223 372 036 854 775 807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9135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 à +18 446 744 073 709 551 615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69886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5975926"/>
            <a:ext cx="10515600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E2BB2-523C-4031-917C-20C8490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BD5F9-660D-4B14-9C14-CB99C11D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 c;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 b</a:t>
            </a:r>
            <a:r>
              <a:rPr lang="en-US"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Décimal : 1, 289 , -9999</a:t>
            </a:r>
          </a:p>
          <a:p>
            <a:pPr marL="0" indent="0" algn="ctr">
              <a:buNone/>
            </a:pPr>
            <a:r>
              <a:rPr lang="fr-FR" dirty="0"/>
              <a:t>Octal : </a:t>
            </a:r>
            <a:r>
              <a:rPr lang="fr-FR" b="1" dirty="0"/>
              <a:t>0</a:t>
            </a:r>
            <a:r>
              <a:rPr lang="fr-FR" dirty="0"/>
              <a:t>1, </a:t>
            </a:r>
            <a:r>
              <a:rPr lang="fr-FR" b="1" dirty="0"/>
              <a:t>0</a:t>
            </a:r>
            <a:r>
              <a:rPr lang="fr-FR" dirty="0"/>
              <a:t>273, </a:t>
            </a:r>
            <a:r>
              <a:rPr lang="fr-FR" b="1" dirty="0"/>
              <a:t>0</a:t>
            </a:r>
            <a:r>
              <a:rPr lang="fr-FR" dirty="0"/>
              <a:t>777</a:t>
            </a:r>
          </a:p>
          <a:p>
            <a:pPr marL="0" indent="0" algn="ctr">
              <a:buNone/>
            </a:pPr>
            <a:r>
              <a:rPr lang="fr-FR" dirty="0"/>
              <a:t>Hexadécimal : </a:t>
            </a:r>
            <a:r>
              <a:rPr lang="fr-FR" b="1" dirty="0"/>
              <a:t>0x</a:t>
            </a:r>
            <a:r>
              <a:rPr lang="fr-FR" dirty="0"/>
              <a:t>7DF, </a:t>
            </a:r>
            <a:r>
              <a:rPr lang="fr-FR" b="1" dirty="0"/>
              <a:t>0x</a:t>
            </a:r>
            <a:r>
              <a:rPr lang="fr-FR" dirty="0"/>
              <a:t>7DF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arithmétiques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D1D6C8-7279-424C-A739-3DEA5B159C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290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54F705DC-440D-43DA-8841-356B9C46DBD5}"/>
              </a:ext>
            </a:extLst>
          </p:cNvPr>
          <p:cNvGraphicFramePr>
            <a:graphicFrameLocks/>
          </p:cNvGraphicFramePr>
          <p:nvPr/>
        </p:nvGraphicFramePr>
        <p:xfrm>
          <a:off x="838200" y="1625329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Identité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Opposé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Ecrit dans la sortie standard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2660071"/>
            <a:ext cx="8504382" cy="388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93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chaine_de_format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", arg1, arg2, ...,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argn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1877578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</p:txBody>
      </p:sp>
    </p:spTree>
    <p:extLst>
      <p:ext uri="{BB962C8B-B14F-4D97-AF65-F5344CB8AC3E}">
        <p14:creationId xmlns:p14="http://schemas.microsoft.com/office/powerpoint/2010/main" val="21348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1680</Words>
  <Application>Microsoft Office PowerPoint</Application>
  <PresentationFormat>Grand écran</PresentationFormat>
  <Paragraphs>428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Thème Office</vt:lpstr>
      <vt:lpstr>Types et opérateurs en C</vt:lpstr>
      <vt:lpstr>Variables</vt:lpstr>
      <vt:lpstr>Variables</vt:lpstr>
      <vt:lpstr>Types : Entiers</vt:lpstr>
      <vt:lpstr>Types : Entiers</vt:lpstr>
      <vt:lpstr>Opérateurs arithmétiques</vt:lpstr>
      <vt:lpstr>I/O - printf</vt:lpstr>
      <vt:lpstr>I/O - printf</vt:lpstr>
      <vt:lpstr>I/O - printf</vt:lpstr>
      <vt:lpstr>I/O - printf</vt:lpstr>
      <vt:lpstr>I/O - printf</vt:lpstr>
      <vt:lpstr>I/O - printf</vt:lpstr>
      <vt:lpstr>I/O - scanf</vt:lpstr>
      <vt:lpstr>I/O - scanf </vt:lpstr>
      <vt:lpstr>if … else …</vt:lpstr>
      <vt:lpstr>Opérateurs relationnels</vt:lpstr>
      <vt:lpstr>Opérateurs logiques</vt:lpstr>
      <vt:lpstr>Présentation PowerPoint</vt:lpstr>
      <vt:lpstr>Expression ternaire</vt:lpstr>
      <vt:lpstr>switch</vt:lpstr>
      <vt:lpstr>Opérateurs d’affectation composée</vt:lpstr>
      <vt:lpstr>Opérateurs incrémentaux</vt:lpstr>
      <vt:lpstr>while (tant que)</vt:lpstr>
      <vt:lpstr>do … while (faire … tant que)</vt:lpstr>
      <vt:lpstr>for (pour)</vt:lpstr>
      <vt:lpstr>for (pour)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et opérateurs en C</dc:title>
  <dc:creator>Mathieu DOMER</dc:creator>
  <cp:lastModifiedBy>Mathieu DOMER</cp:lastModifiedBy>
  <cp:revision>43</cp:revision>
  <dcterms:created xsi:type="dcterms:W3CDTF">2020-09-22T13:53:04Z</dcterms:created>
  <dcterms:modified xsi:type="dcterms:W3CDTF">2020-10-02T08:35:45Z</dcterms:modified>
</cp:coreProperties>
</file>