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1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2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285C-A105-5543-9FEB-C55CE8B90E64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09AD-B90A-9144-A548-E9E4CC521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4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845" y="1405638"/>
            <a:ext cx="5199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MITRE PERSONAS v01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5844" y="2135165"/>
            <a:ext cx="1876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12.OCT.16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44" y="3518135"/>
            <a:ext cx="731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a document describing 3 important personas in the standard health record ecosystem: patients, physicians, and caregivers</a:t>
            </a:r>
          </a:p>
        </p:txBody>
      </p:sp>
    </p:spTree>
    <p:extLst>
      <p:ext uri="{BB962C8B-B14F-4D97-AF65-F5344CB8AC3E}">
        <p14:creationId xmlns:p14="http://schemas.microsoft.com/office/powerpoint/2010/main" val="564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484908"/>
            <a:ext cx="7820941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5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2" y="374073"/>
            <a:ext cx="6994106" cy="61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19" y="498764"/>
            <a:ext cx="7054922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6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25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Choi</dc:creator>
  <cp:lastModifiedBy>Edwin Choi</cp:lastModifiedBy>
  <cp:revision>6</cp:revision>
  <dcterms:created xsi:type="dcterms:W3CDTF">2016-10-12T21:39:41Z</dcterms:created>
  <dcterms:modified xsi:type="dcterms:W3CDTF">2016-10-12T22:30:58Z</dcterms:modified>
</cp:coreProperties>
</file>