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A76-6D09-4444-869E-FCD813B1A0AC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29F7-5AE6-FA4E-A865-A300124C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1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A76-6D09-4444-869E-FCD813B1A0AC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29F7-5AE6-FA4E-A865-A300124C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A76-6D09-4444-869E-FCD813B1A0AC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29F7-5AE6-FA4E-A865-A300124C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A76-6D09-4444-869E-FCD813B1A0AC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29F7-5AE6-FA4E-A865-A300124C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A76-6D09-4444-869E-FCD813B1A0AC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29F7-5AE6-FA4E-A865-A300124C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7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A76-6D09-4444-869E-FCD813B1A0AC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29F7-5AE6-FA4E-A865-A300124C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9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A76-6D09-4444-869E-FCD813B1A0AC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29F7-5AE6-FA4E-A865-A300124C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A76-6D09-4444-869E-FCD813B1A0AC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29F7-5AE6-FA4E-A865-A300124C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0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A76-6D09-4444-869E-FCD813B1A0AC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29F7-5AE6-FA4E-A865-A300124C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A76-6D09-4444-869E-FCD813B1A0AC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29F7-5AE6-FA4E-A865-A300124C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2A76-6D09-4444-869E-FCD813B1A0AC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229F7-5AE6-FA4E-A865-A300124C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1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2A76-6D09-4444-869E-FCD813B1A0AC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229F7-5AE6-FA4E-A865-A300124C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0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" y="0"/>
            <a:ext cx="9160933" cy="68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1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028"/>
          </a:xfrm>
        </p:spPr>
      </p:pic>
    </p:spTree>
    <p:extLst>
      <p:ext uri="{BB962C8B-B14F-4D97-AF65-F5344CB8AC3E}">
        <p14:creationId xmlns:p14="http://schemas.microsoft.com/office/powerpoint/2010/main" val="169194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028"/>
          </a:xfrm>
        </p:spPr>
      </p:pic>
    </p:spTree>
    <p:extLst>
      <p:ext uri="{BB962C8B-B14F-4D97-AF65-F5344CB8AC3E}">
        <p14:creationId xmlns:p14="http://schemas.microsoft.com/office/powerpoint/2010/main" val="85486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Choi</dc:creator>
  <cp:lastModifiedBy>Edwin Choi</cp:lastModifiedBy>
  <cp:revision>1</cp:revision>
  <dcterms:created xsi:type="dcterms:W3CDTF">2016-09-29T16:56:24Z</dcterms:created>
  <dcterms:modified xsi:type="dcterms:W3CDTF">2016-09-29T17:07:40Z</dcterms:modified>
</cp:coreProperties>
</file>