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8BE67-1E51-514E-94DB-AB1C4AA7CD94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3509-8CC4-8246-A5D9-757CBCE1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HDI</a:t>
            </a:r>
            <a:r>
              <a:rPr lang="en-US" baseline="0" dirty="0" smtClean="0"/>
              <a:t> needs a family of logos versus 1</a:t>
            </a:r>
            <a:r>
              <a:rPr lang="is-IS" baseline="0" dirty="0" smtClean="0"/>
              <a:t>… to accomodate the suite of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3509-8CC4-8246-A5D9-757CBCE14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enough differentiation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3509-8CC4-8246-A5D9-757CBCE14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details, see shr_website_mobile_v1.pdf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3509-8CC4-8246-A5D9-757CBCE14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mobile prototype,</a:t>
            </a:r>
            <a:r>
              <a:rPr lang="en-US" baseline="0" dirty="0" smtClean="0"/>
              <a:t> use on your phone: </a:t>
            </a:r>
            <a:r>
              <a:rPr lang="en-US" sz="1200" b="1" dirty="0" smtClean="0">
                <a:latin typeface="Helvetica"/>
                <a:cs typeface="Helvetica"/>
              </a:rPr>
              <a:t>http://</a:t>
            </a:r>
            <a:r>
              <a:rPr lang="en-US" sz="1200" b="1" dirty="0" err="1" smtClean="0">
                <a:latin typeface="Helvetica"/>
                <a:cs typeface="Helvetica"/>
              </a:rPr>
              <a:t>adobe.ly</a:t>
            </a:r>
            <a:r>
              <a:rPr lang="en-US" sz="1200" b="1" dirty="0" smtClean="0">
                <a:latin typeface="Helvetica"/>
                <a:cs typeface="Helvetica"/>
              </a:rPr>
              <a:t>/1TYy2jR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3509-8CC4-8246-A5D9-757CBCE14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9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out Adobe’s XD</a:t>
            </a:r>
            <a:r>
              <a:rPr lang="en-US" baseline="0" dirty="0" smtClean="0"/>
              <a:t> product (Experience Design)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3509-8CC4-8246-A5D9-757CBCE14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shr_workflow_v01.pdf</a:t>
            </a:r>
            <a:r>
              <a:rPr lang="en-US" baseline="0" dirty="0" smtClean="0"/>
              <a:t> </a:t>
            </a:r>
            <a:r>
              <a:rPr lang="en-US" baseline="0" smtClean="0"/>
              <a:t>for details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3509-8CC4-8246-A5D9-757CBCE14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30EA-C36C-B54E-99D0-A9FC87DC1F07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75D0-ADA5-FF4A-8C4B-FCFFD4C3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516" y="2130425"/>
            <a:ext cx="7744968" cy="1470025"/>
          </a:xfrm>
        </p:spPr>
        <p:txBody>
          <a:bodyPr/>
          <a:lstStyle/>
          <a:p>
            <a:pPr algn="l"/>
            <a:r>
              <a:rPr lang="en-US" b="1" dirty="0" smtClean="0">
                <a:latin typeface="Helvetica"/>
                <a:cs typeface="Helvetica"/>
              </a:rPr>
              <a:t>HDI, SHR Design Concepts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3401215"/>
            <a:ext cx="7744968" cy="102600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Week 2 Deliverables</a:t>
            </a:r>
          </a:p>
          <a:p>
            <a:pPr algn="l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3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.Jun.16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Juhan Sonin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11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oncepts_v01_10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05"/>
            <a:ext cx="89917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HDI Logo v.01 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7134" y="1815499"/>
            <a:ext cx="280132" cy="280132"/>
            <a:chOff x="5191794" y="274638"/>
            <a:chExt cx="280132" cy="280132"/>
          </a:xfrm>
        </p:grpSpPr>
        <p:sp>
          <p:nvSpPr>
            <p:cNvPr id="6" name="Oval 5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1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9349" y="3938334"/>
            <a:ext cx="280132" cy="280132"/>
            <a:chOff x="5191794" y="274638"/>
            <a:chExt cx="280132" cy="280132"/>
          </a:xfrm>
        </p:grpSpPr>
        <p:sp>
          <p:nvSpPr>
            <p:cNvPr id="10" name="Oval 9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2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70100" y="1830966"/>
            <a:ext cx="280132" cy="280132"/>
            <a:chOff x="5191794" y="274638"/>
            <a:chExt cx="280132" cy="280132"/>
          </a:xfrm>
        </p:grpSpPr>
        <p:sp>
          <p:nvSpPr>
            <p:cNvPr id="13" name="Oval 12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Helvetica"/>
                  <a:cs typeface="Helvetica"/>
                </a:rPr>
                <a:t>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92315" y="3953801"/>
            <a:ext cx="280132" cy="280132"/>
            <a:chOff x="5191794" y="274638"/>
            <a:chExt cx="280132" cy="280132"/>
          </a:xfrm>
        </p:grpSpPr>
        <p:sp>
          <p:nvSpPr>
            <p:cNvPr id="16" name="Oval 15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5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564" y="5809027"/>
            <a:ext cx="280132" cy="280132"/>
            <a:chOff x="5191794" y="274638"/>
            <a:chExt cx="280132" cy="280132"/>
          </a:xfrm>
        </p:grpSpPr>
        <p:sp>
          <p:nvSpPr>
            <p:cNvPr id="19" name="Oval 18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3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17717" y="5874743"/>
            <a:ext cx="280132" cy="280132"/>
            <a:chOff x="5191794" y="274638"/>
            <a:chExt cx="280132" cy="280132"/>
          </a:xfrm>
        </p:grpSpPr>
        <p:sp>
          <p:nvSpPr>
            <p:cNvPr id="22" name="Oval 21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6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8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HDI Logo v.02 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" name="Picture 2" descr="logo_concepts_v02_10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115"/>
            <a:ext cx="9144000" cy="23686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17134" y="1592983"/>
            <a:ext cx="280132" cy="280132"/>
            <a:chOff x="5191794" y="274638"/>
            <a:chExt cx="280132" cy="280132"/>
          </a:xfrm>
        </p:grpSpPr>
        <p:sp>
          <p:nvSpPr>
            <p:cNvPr id="8" name="Oval 7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7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54569" y="1605298"/>
            <a:ext cx="280132" cy="280132"/>
            <a:chOff x="5191794" y="274638"/>
            <a:chExt cx="280132" cy="280132"/>
          </a:xfrm>
        </p:grpSpPr>
        <p:sp>
          <p:nvSpPr>
            <p:cNvPr id="11" name="Oval 10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8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0930" y="1620765"/>
            <a:ext cx="280132" cy="280132"/>
            <a:chOff x="5191794" y="274638"/>
            <a:chExt cx="280132" cy="280132"/>
          </a:xfrm>
        </p:grpSpPr>
        <p:sp>
          <p:nvSpPr>
            <p:cNvPr id="14" name="Oval 13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01675" y="277771"/>
              <a:ext cx="270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9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56190" y="1633080"/>
            <a:ext cx="355837" cy="280132"/>
            <a:chOff x="5145647" y="274638"/>
            <a:chExt cx="355837" cy="280132"/>
          </a:xfrm>
        </p:grpSpPr>
        <p:sp>
          <p:nvSpPr>
            <p:cNvPr id="17" name="Oval 16"/>
            <p:cNvSpPr/>
            <p:nvPr/>
          </p:nvSpPr>
          <p:spPr>
            <a:xfrm>
              <a:off x="5191794" y="274638"/>
              <a:ext cx="280132" cy="28013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45647" y="277771"/>
              <a:ext cx="355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10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0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HDI Mobile Website v.01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shr_website_mobile_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10" y="0"/>
            <a:ext cx="1472859" cy="6858000"/>
          </a:xfrm>
          <a:prstGeom prst="rect">
            <a:avLst/>
          </a:prstGeom>
        </p:spPr>
      </p:pic>
      <p:pic>
        <p:nvPicPr>
          <p:cNvPr id="5" name="Picture 4" descr="shr_website_mobile_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0867"/>
            <a:ext cx="4829364" cy="2248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1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SHR View v.01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101" y="1417638"/>
            <a:ext cx="60883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/>
            </a:r>
            <a:br>
              <a:rPr lang="en-US" sz="3200" dirty="0" smtClean="0">
                <a:latin typeface="Helvetica"/>
                <a:cs typeface="Helvetica"/>
              </a:rPr>
            </a:br>
            <a:r>
              <a:rPr lang="en-US" sz="3200" dirty="0" smtClean="0">
                <a:latin typeface="Helvetica"/>
                <a:cs typeface="Helvetica"/>
              </a:rPr>
              <a:t>Mobile click-through</a:t>
            </a:r>
          </a:p>
          <a:p>
            <a:r>
              <a:rPr lang="en-US" sz="3200" dirty="0" smtClean="0">
                <a:latin typeface="Helvetica"/>
                <a:cs typeface="Helvetica"/>
              </a:rPr>
              <a:t>(try on mobile device):</a:t>
            </a:r>
            <a:br>
              <a:rPr lang="en-US" sz="3200" dirty="0" smtClean="0">
                <a:latin typeface="Helvetica"/>
                <a:cs typeface="Helvetica"/>
              </a:rPr>
            </a:br>
            <a:endParaRPr lang="en-US" sz="3200" dirty="0" smtClean="0">
              <a:latin typeface="Helvetica"/>
              <a:cs typeface="Helvetica"/>
            </a:endParaRPr>
          </a:p>
          <a:p>
            <a:r>
              <a:rPr lang="en-US" sz="3200" b="1" dirty="0" smtClean="0">
                <a:latin typeface="Helvetica"/>
                <a:cs typeface="Helvetica"/>
              </a:rPr>
              <a:t>http</a:t>
            </a:r>
            <a:r>
              <a:rPr lang="en-US" sz="3200" b="1" dirty="0">
                <a:latin typeface="Helvetica"/>
                <a:cs typeface="Helvetica"/>
              </a:rPr>
              <a:t>://</a:t>
            </a:r>
            <a:r>
              <a:rPr lang="en-US" sz="3200" b="1" dirty="0" err="1">
                <a:latin typeface="Helvetica"/>
                <a:cs typeface="Helvetica"/>
              </a:rPr>
              <a:t>adobe.ly</a:t>
            </a:r>
            <a:r>
              <a:rPr lang="en-US" sz="3200" b="1" dirty="0">
                <a:latin typeface="Helvetica"/>
                <a:cs typeface="Helvetica"/>
              </a:rPr>
              <a:t>/1TYy2jR</a:t>
            </a:r>
          </a:p>
        </p:txBody>
      </p:sp>
      <p:pic>
        <p:nvPicPr>
          <p:cNvPr id="7" name="Picture 6" descr="summ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35" y="0"/>
            <a:ext cx="1851764" cy="87958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summary –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54" y="-1"/>
            <a:ext cx="1814966" cy="86210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37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817"/>
            <a:ext cx="9144001" cy="5958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SHR Clinician View v.01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9453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SHR Workflow v.01 (26.May.16)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SHR_workflow_v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070"/>
            <a:ext cx="9144000" cy="2865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6101" y="4583408"/>
            <a:ext cx="77971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/>
            </a:r>
            <a:br>
              <a:rPr lang="en-US" sz="3200" dirty="0" smtClean="0">
                <a:latin typeface="Helvetica"/>
                <a:cs typeface="Helvetica"/>
              </a:rPr>
            </a:br>
            <a:r>
              <a:rPr lang="en-US" sz="3200" dirty="0" smtClean="0">
                <a:latin typeface="Helvetica"/>
                <a:cs typeface="Helvetica"/>
              </a:rPr>
              <a:t>View SHR_workflow_v01.pdf for details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331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126</Words>
  <Application>Microsoft Macintosh PowerPoint</Application>
  <PresentationFormat>On-screen Show (4:3)</PresentationFormat>
  <Paragraphs>37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HDI, SHR Design Concepts</vt:lpstr>
      <vt:lpstr>HDI Logo v.01 </vt:lpstr>
      <vt:lpstr>HDI Logo v.02 </vt:lpstr>
      <vt:lpstr>HDI Mobile Website v.01</vt:lpstr>
      <vt:lpstr>SHR View v.01</vt:lpstr>
      <vt:lpstr>SHR Clinician View v.01</vt:lpstr>
      <vt:lpstr>SHR Workflow v.01 (26.May.16)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HDI, SHR Design Concepts</dc:title>
  <dc:creator>Juhan Sonin</dc:creator>
  <cp:lastModifiedBy>Juhan Sonin</cp:lastModifiedBy>
  <cp:revision>5</cp:revision>
  <dcterms:created xsi:type="dcterms:W3CDTF">2016-06-03T05:51:34Z</dcterms:created>
  <dcterms:modified xsi:type="dcterms:W3CDTF">2016-06-03T06:34:28Z</dcterms:modified>
</cp:coreProperties>
</file>