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73" y="81285"/>
            <a:ext cx="2920931" cy="135421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074503" y="829023"/>
            <a:ext cx="9030900" cy="12933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"/>
                <a:ea typeface="Century"/>
                <a:cs typeface="Century"/>
                <a:sym typeface="Century"/>
              </a:rPr>
              <a:t>DEPARTMENT OF COMPUTER SCIENCE &amp; ENGINEERING</a:t>
            </a:r>
            <a:endParaRPr sz="1800" b="0" i="0" u="none" strike="noStrike" cap="none" dirty="0">
              <a:solidFill>
                <a:schemeClr val="lt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algn="ctr">
              <a:buSzPts val="2800"/>
            </a:pPr>
            <a:r>
              <a:rPr lang="en-US" sz="2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BRAIN COMPUTER INTERFACE</a:t>
            </a:r>
            <a:endParaRPr sz="28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07916"/>
              </a:lnSpc>
              <a:buClr>
                <a:schemeClr val="dk1"/>
              </a:buClr>
              <a:buSzPts val="1100"/>
            </a:pPr>
            <a:r>
              <a:rPr lang="en-US" sz="13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collaboration between the brain and a device that </a:t>
            </a:r>
            <a:r>
              <a:rPr lang="en-US" sz="1300" dirty="0">
                <a:solidFill>
                  <a:schemeClr val="lt1"/>
                </a:solidFill>
                <a:ea typeface="Calibri"/>
                <a:sym typeface="Calibri"/>
              </a:rPr>
              <a:t>permits the brain to send impulses that control an external action.</a:t>
            </a:r>
            <a:endParaRPr sz="13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Nishith Jain, Om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Thorve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Sudhamsu</a:t>
            </a:r>
            <a:r>
              <a:rPr lang="en-US" sz="18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Rawlo</a:t>
            </a:r>
            <a:endParaRPr lang="en-US" sz="1800" i="1" dirty="0" err="1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53573" y="1435502"/>
            <a:ext cx="2869500" cy="661679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Guide:</a:t>
            </a:r>
            <a:endParaRPr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buSzPts val="1600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Nagesh Jadhav</a:t>
            </a: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3013334" y="-393524"/>
            <a:ext cx="492769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Architecture/ Diagram: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074504" y="170085"/>
            <a:ext cx="7420624" cy="584775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323F4F"/>
                </a:solidFill>
                <a:latin typeface="Century"/>
                <a:ea typeface="Century"/>
                <a:cs typeface="Century"/>
                <a:sym typeface="Century"/>
              </a:rPr>
              <a:t>MIT SCHOOL OF COMPUTING </a:t>
            </a:r>
            <a:endParaRPr sz="3200" b="0" i="0" u="none" strike="noStrike" cap="none">
              <a:solidFill>
                <a:srgbClr val="323F4F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-3345986" y="2629235"/>
            <a:ext cx="286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99872" y="5269174"/>
            <a:ext cx="4506726" cy="151960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</a:rPr>
              <a:t>Problem </a:t>
            </a:r>
            <a:r>
              <a:rPr lang="en-US" sz="1500" b="1" dirty="0">
                <a:solidFill>
                  <a:schemeClr val="dk1"/>
                </a:solidFill>
              </a:rPr>
              <a:t>statement</a:t>
            </a:r>
            <a:endParaRPr sz="1500" b="1" dirty="0"/>
          </a:p>
          <a:p>
            <a:pPr algn="just">
              <a:lnSpc>
                <a:spcPct val="107916"/>
              </a:lnSpc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people with severe physical disabilities have a difficult time connecting and communicating with others and their surroundings. Current assistive technologies frequently fall short in offering dependable and reachable solutions. A BCI will enable impaired people to communicate and engage with their environment in a more natural and seamless way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710295" y="5264149"/>
            <a:ext cx="4006108" cy="33851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</a:rPr>
              <a:t>Proposed Solution</a:t>
            </a:r>
            <a:endParaRPr sz="16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835628" y="5264149"/>
            <a:ext cx="3256500" cy="33851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</a:rPr>
              <a:t>Scope and Feasibility</a:t>
            </a:r>
            <a:endParaRPr sz="1600" b="1" dirty="0"/>
          </a:p>
        </p:txBody>
      </p:sp>
      <p:sp>
        <p:nvSpPr>
          <p:cNvPr id="93" name="Google Shape;93;p13"/>
          <p:cNvSpPr txBox="1"/>
          <p:nvPr/>
        </p:nvSpPr>
        <p:spPr>
          <a:xfrm>
            <a:off x="10509310" y="168897"/>
            <a:ext cx="1596094" cy="461624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: </a:t>
            </a: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LY-AIA2</a:t>
            </a:r>
            <a:endParaRPr lang="en-US"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Id: </a:t>
            </a: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LYAIA203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2" name="Picture 1" descr="A close-up of a paper&#10;&#10;Description automatically generated">
            <a:extLst>
              <a:ext uri="{FF2B5EF4-FFF2-40B4-BE49-F238E27FC236}">
                <a16:creationId xmlns:a16="http://schemas.microsoft.com/office/drawing/2014/main" id="{7076EC30-D556-F181-02D1-8D339DAFD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82" y="2121136"/>
            <a:ext cx="4392706" cy="3052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6B0EB-BE69-9A41-E057-A4B6F5E86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295" y="2121136"/>
            <a:ext cx="3660351" cy="3052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C8C1F-8B4D-ABB5-24D6-74CC46375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9170" y="2212578"/>
            <a:ext cx="3782830" cy="28967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120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NISHITH JAIN</cp:lastModifiedBy>
  <cp:revision>120</cp:revision>
  <dcterms:modified xsi:type="dcterms:W3CDTF">2024-09-01T05:08:04Z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5487c9-99ed-4cbc-93a8-0e9b1796bde5_Enabled">
    <vt:lpwstr>true</vt:lpwstr>
  </property>
  <property fmtid="{D5CDD505-2E9C-101B-9397-08002B2CF9AE}" pid="3" name="MSIP_Label_e65487c9-99ed-4cbc-93a8-0e9b1796bde5_SetDate">
    <vt:lpwstr>2023-08-22T15:55:58Z</vt:lpwstr>
  </property>
  <property fmtid="{D5CDD505-2E9C-101B-9397-08002B2CF9AE}" pid="4" name="MSIP_Label_e65487c9-99ed-4cbc-93a8-0e9b1796bde5_Method">
    <vt:lpwstr>Standard</vt:lpwstr>
  </property>
  <property fmtid="{D5CDD505-2E9C-101B-9397-08002B2CF9AE}" pid="5" name="MSIP_Label_e65487c9-99ed-4cbc-93a8-0e9b1796bde5_Name">
    <vt:lpwstr>defa4170-0d19-0005-0004-bc88714345d2</vt:lpwstr>
  </property>
  <property fmtid="{D5CDD505-2E9C-101B-9397-08002B2CF9AE}" pid="6" name="MSIP_Label_e65487c9-99ed-4cbc-93a8-0e9b1796bde5_SiteId">
    <vt:lpwstr>03cb5f0c-1f82-4993-9621-36330f6309ec</vt:lpwstr>
  </property>
  <property fmtid="{D5CDD505-2E9C-101B-9397-08002B2CF9AE}" pid="7" name="MSIP_Label_e65487c9-99ed-4cbc-93a8-0e9b1796bde5_ActionId">
    <vt:lpwstr>a9f9e4d2-07a5-4c01-b96a-2377cca3dabb</vt:lpwstr>
  </property>
  <property fmtid="{D5CDD505-2E9C-101B-9397-08002B2CF9AE}" pid="8" name="MSIP_Label_e65487c9-99ed-4cbc-93a8-0e9b1796bde5_ContentBits">
    <vt:lpwstr>0</vt:lpwstr>
  </property>
</Properties>
</file>