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6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14" y="-9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20000" y="4270320"/>
            <a:ext cx="8855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257800" y="198000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257800" y="427032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20000" y="427032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Image 36"/>
          <p:cNvPicPr/>
          <p:nvPr/>
        </p:nvPicPr>
        <p:blipFill>
          <a:blip r:embed="rId2"/>
          <a:stretch/>
        </p:blipFill>
        <p:spPr>
          <a:xfrm>
            <a:off x="2399760" y="198000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38" name="Image 37"/>
          <p:cNvPicPr/>
          <p:nvPr/>
        </p:nvPicPr>
        <p:blipFill>
          <a:blip r:embed="rId2"/>
          <a:stretch/>
        </p:blipFill>
        <p:spPr>
          <a:xfrm>
            <a:off x="2399760" y="1980000"/>
            <a:ext cx="5495400" cy="438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20000" y="1980000"/>
            <a:ext cx="8855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4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257800" y="1980000"/>
            <a:ext cx="43214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720000" y="427032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257800" y="1980000"/>
            <a:ext cx="43214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0000" y="1980000"/>
            <a:ext cx="8855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4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257800" y="198000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257800" y="427032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257800" y="198000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720000" y="4270320"/>
            <a:ext cx="8855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20000" y="4270320"/>
            <a:ext cx="8855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257800" y="198000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257800" y="427032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720000" y="427032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Image 75"/>
          <p:cNvPicPr/>
          <p:nvPr/>
        </p:nvPicPr>
        <p:blipFill>
          <a:blip r:embed="rId2"/>
          <a:stretch/>
        </p:blipFill>
        <p:spPr>
          <a:xfrm>
            <a:off x="2399760" y="198000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77" name="Image 76"/>
          <p:cNvPicPr/>
          <p:nvPr/>
        </p:nvPicPr>
        <p:blipFill>
          <a:blip r:embed="rId2"/>
          <a:stretch/>
        </p:blipFill>
        <p:spPr>
          <a:xfrm>
            <a:off x="2399760" y="1980000"/>
            <a:ext cx="5495400" cy="438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720000" y="1980000"/>
            <a:ext cx="8855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4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257800" y="1980000"/>
            <a:ext cx="43214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720000" y="427032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257800" y="1980000"/>
            <a:ext cx="43214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4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257800" y="198000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257800" y="427032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257800" y="198000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720000" y="4270320"/>
            <a:ext cx="8855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720000" y="4270320"/>
            <a:ext cx="8855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257800" y="198000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257800" y="427032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720000" y="427032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5" name="Image 114"/>
          <p:cNvPicPr/>
          <p:nvPr/>
        </p:nvPicPr>
        <p:blipFill>
          <a:blip r:embed="rId2"/>
          <a:stretch/>
        </p:blipFill>
        <p:spPr>
          <a:xfrm>
            <a:off x="2399760" y="198000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116" name="Image 115"/>
          <p:cNvPicPr/>
          <p:nvPr/>
        </p:nvPicPr>
        <p:blipFill>
          <a:blip r:embed="rId2"/>
          <a:stretch/>
        </p:blipFill>
        <p:spPr>
          <a:xfrm>
            <a:off x="2399760" y="1980000"/>
            <a:ext cx="5495400" cy="438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720000" y="1980000"/>
            <a:ext cx="8855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4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257800" y="1980000"/>
            <a:ext cx="43214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4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257800" y="1980000"/>
            <a:ext cx="43214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720000" y="427032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257800" y="1980000"/>
            <a:ext cx="43214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4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257800" y="198000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257800" y="427032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257800" y="198000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720000" y="4270320"/>
            <a:ext cx="8855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720000" y="4270320"/>
            <a:ext cx="8855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5257800" y="198000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5257800" y="427032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720000" y="427032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4" name="Image 153"/>
          <p:cNvPicPr/>
          <p:nvPr/>
        </p:nvPicPr>
        <p:blipFill>
          <a:blip r:embed="rId2"/>
          <a:stretch/>
        </p:blipFill>
        <p:spPr>
          <a:xfrm>
            <a:off x="2399760" y="198000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155" name="Image 154"/>
          <p:cNvPicPr/>
          <p:nvPr/>
        </p:nvPicPr>
        <p:blipFill>
          <a:blip r:embed="rId2"/>
          <a:stretch/>
        </p:blipFill>
        <p:spPr>
          <a:xfrm>
            <a:off x="2399760" y="1980000"/>
            <a:ext cx="5495400" cy="438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20000" y="427032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257800" y="1980000"/>
            <a:ext cx="43214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440" cy="43848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257800" y="198000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257800" y="427032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257800" y="1980000"/>
            <a:ext cx="43214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20000" y="4270320"/>
            <a:ext cx="8855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MY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Wingdings" charset="2"/>
              <a:buChar char=""/>
            </a:pPr>
            <a:r>
              <a:rPr lang="en-MY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en-MY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en-MY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en-MY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en-MY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en-MY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en-MY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MY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87D0FDEB-28BE-4D56-96FC-A978665AB62B}" type="slidenum">
              <a:rPr lang="en-MY" sz="1400">
                <a:latin typeface="Times New Roman"/>
              </a:rPr>
              <a:pPr algn="r"/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553320"/>
            <a:ext cx="8856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MY" sz="4400" b="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92000" y="1980000"/>
            <a:ext cx="8280000" cy="43848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Wingdings" charset="2"/>
              <a:buChar char=""/>
            </a:pPr>
            <a:r>
              <a:rPr lang="en-MY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en-MY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en-MY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en-MY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en-MY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en-MY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en-MY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40000" y="6419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7360" y="6419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MY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083360" y="6419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AE2A4AC9-69C0-40A0-BBC6-DD9457826C69}" type="slidenum">
              <a:rPr lang="en-MY" sz="1400">
                <a:latin typeface="Times New Roman"/>
              </a:rPr>
              <a:pPr algn="r"/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20000" y="540000"/>
            <a:ext cx="8640000" cy="1023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MY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460000" cy="43848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Wingdings" charset="2"/>
              <a:buChar char=""/>
            </a:pPr>
            <a:r>
              <a:rPr lang="en-MY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en-MY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en-MY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en-MY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en-MY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en-MY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en-MY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675720" y="630000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420000" y="6318720"/>
            <a:ext cx="322236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MY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7011720" y="631872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61FA796E-43B1-4652-9B5C-357D3F5C4DE2}" type="slidenum">
              <a:rPr lang="en-MY" sz="1400">
                <a:latin typeface="Times New Roman"/>
              </a:rPr>
              <a:pPr algn="r"/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MY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20000" y="1980000"/>
            <a:ext cx="8855640" cy="43848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Wingdings" charset="2"/>
              <a:buChar char=""/>
            </a:pPr>
            <a:r>
              <a:rPr lang="en-MY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ymbol" charset="2"/>
              <a:buChar char=""/>
            </a:pPr>
            <a:r>
              <a:rPr lang="en-MY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Wingdings" charset="2"/>
              <a:buChar char=""/>
            </a:pPr>
            <a:r>
              <a:rPr lang="en-MY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ymbol" charset="2"/>
              <a:buChar char=""/>
            </a:pPr>
            <a:r>
              <a:rPr lang="en-MY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Wingdings" charset="2"/>
              <a:buChar char=""/>
            </a:pPr>
            <a:r>
              <a:rPr lang="en-MY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Wingdings" charset="2"/>
              <a:buChar char=""/>
            </a:pPr>
            <a:r>
              <a:rPr lang="en-MY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Wingdings" charset="2"/>
              <a:buChar char=""/>
            </a:pPr>
            <a:r>
              <a:rPr lang="en-MY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612000" y="6563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3555360" y="6563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MY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7335360" y="6563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371AF541-20A1-434C-ABAC-F9376A119BC7}" type="slidenum">
              <a:rPr lang="en-MY" sz="1400">
                <a:latin typeface="Times New Roman"/>
              </a:rPr>
              <a:pPr algn="r"/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MY" sz="1600" dirty="0" err="1">
                <a:latin typeface="Arial"/>
              </a:rPr>
              <a:t>Université</a:t>
            </a:r>
            <a:r>
              <a:rPr lang="en-MY" sz="1600" dirty="0">
                <a:latin typeface="Arial"/>
              </a:rPr>
              <a:t> Picardie Jules Verne L3 </a:t>
            </a:r>
            <a:r>
              <a:rPr lang="en-MY" sz="1600" dirty="0" err="1">
                <a:latin typeface="Arial"/>
              </a:rPr>
              <a:t>Informatique</a:t>
            </a:r>
            <a:r>
              <a:rPr lang="en-MY" sz="1600" dirty="0">
                <a:latin typeface="Arial"/>
              </a:rPr>
              <a:t> </a:t>
            </a:r>
            <a:r>
              <a:rPr lang="en-MY" sz="1600" dirty="0" smtClean="0">
                <a:latin typeface="Arial"/>
              </a:rPr>
              <a:t>2015/2016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720000" y="1980000"/>
            <a:ext cx="8855640" cy="41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MY" sz="3200">
                <a:latin typeface="Arial"/>
              </a:rPr>
              <a:t>Projet</a:t>
            </a:r>
            <a:endParaRPr/>
          </a:p>
          <a:p>
            <a:pPr algn="ctr"/>
            <a:r>
              <a:rPr lang="en-MY" sz="3200">
                <a:latin typeface="Arial"/>
              </a:rPr>
              <a:t>Jeu 2D – Pacman</a:t>
            </a:r>
            <a:endParaRPr/>
          </a:p>
        </p:txBody>
      </p:sp>
      <p:sp>
        <p:nvSpPr>
          <p:cNvPr id="158" name="TextShape 3"/>
          <p:cNvSpPr txBox="1"/>
          <p:nvPr/>
        </p:nvSpPr>
        <p:spPr>
          <a:xfrm>
            <a:off x="7336800" y="6217920"/>
            <a:ext cx="2743200" cy="87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en-MY" sz="1600" dirty="0">
              <a:latin typeface="Arial"/>
            </a:endParaRPr>
          </a:p>
          <a:p>
            <a:r>
              <a:rPr lang="en-MY" sz="1600" dirty="0" smtClean="0">
                <a:latin typeface="Arial"/>
              </a:rPr>
              <a:t>ANDUJAR </a:t>
            </a:r>
            <a:r>
              <a:rPr lang="en-MY" sz="1600" dirty="0" err="1" smtClean="0">
                <a:latin typeface="Arial"/>
              </a:rPr>
              <a:t>Stanislas</a:t>
            </a:r>
            <a:endParaRPr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MY" sz="4400" dirty="0" smtClean="0">
                <a:latin typeface="Arial"/>
              </a:rPr>
              <a:t>Clyde (</a:t>
            </a:r>
            <a:r>
              <a:rPr lang="en-MY" sz="4400" dirty="0" err="1" smtClean="0">
                <a:latin typeface="Arial"/>
              </a:rPr>
              <a:t>vert</a:t>
            </a:r>
            <a:r>
              <a:rPr lang="en-MY" sz="4400" dirty="0" smtClean="0">
                <a:latin typeface="Arial"/>
              </a:rPr>
              <a:t>)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5183188" y="1993887"/>
            <a:ext cx="4321080" cy="428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Wingdings" charset="2"/>
              <a:buChar char=""/>
            </a:pPr>
            <a:r>
              <a:rPr lang="en-MY" sz="3200" dirty="0">
                <a:latin typeface="Arial"/>
              </a:rPr>
              <a:t>Se </a:t>
            </a:r>
            <a:r>
              <a:rPr lang="en-MY" sz="3200" dirty="0" err="1">
                <a:latin typeface="Arial"/>
              </a:rPr>
              <a:t>deplacent</a:t>
            </a:r>
            <a:r>
              <a:rPr lang="en-MY" sz="3200" dirty="0">
                <a:latin typeface="Arial"/>
              </a:rPr>
              <a:t> après </a:t>
            </a:r>
            <a:r>
              <a:rPr lang="en-MY" sz="3200" dirty="0" err="1">
                <a:latin typeface="Arial"/>
              </a:rPr>
              <a:t>que</a:t>
            </a:r>
            <a:r>
              <a:rPr lang="en-MY" sz="3200" dirty="0">
                <a:latin typeface="Arial"/>
              </a:rPr>
              <a:t> le </a:t>
            </a:r>
            <a:r>
              <a:rPr lang="en-MY" sz="3200" dirty="0" err="1">
                <a:latin typeface="Arial"/>
              </a:rPr>
              <a:t>Pacman</a:t>
            </a:r>
            <a:r>
              <a:rPr lang="en-MY" sz="3200" dirty="0">
                <a:latin typeface="Arial"/>
              </a:rPr>
              <a:t> mange 90 </a:t>
            </a:r>
            <a:r>
              <a:rPr lang="en-MY" sz="3200" dirty="0" err="1" smtClean="0">
                <a:latin typeface="Arial"/>
              </a:rPr>
              <a:t>pac-gommes</a:t>
            </a:r>
            <a:endParaRPr lang="en-MY" sz="3200" dirty="0" smtClean="0">
              <a:latin typeface="Arial"/>
            </a:endParaRPr>
          </a:p>
          <a:p>
            <a:pPr>
              <a:buSzPct val="45000"/>
              <a:buFont typeface="Wingdings" charset="2"/>
              <a:buChar char=""/>
            </a:pPr>
            <a:endParaRPr lang="fr-FR" dirty="0" smtClean="0"/>
          </a:p>
          <a:p>
            <a:pPr>
              <a:buSzPct val="45000"/>
              <a:buFont typeface="Wingdings" charset="2"/>
              <a:buChar char=""/>
            </a:pPr>
            <a:r>
              <a:rPr lang="en-MY" sz="3200" dirty="0" err="1" smtClean="0">
                <a:latin typeface="Arial"/>
              </a:rPr>
              <a:t>Cible</a:t>
            </a:r>
            <a:r>
              <a:rPr lang="en-MY" sz="3200" dirty="0" smtClean="0">
                <a:latin typeface="Arial"/>
              </a:rPr>
              <a:t> </a:t>
            </a:r>
            <a:r>
              <a:rPr lang="en-MY" sz="3200" dirty="0" err="1">
                <a:latin typeface="Arial"/>
              </a:rPr>
              <a:t>est</a:t>
            </a:r>
            <a:r>
              <a:rPr lang="en-MY" sz="3200" dirty="0">
                <a:latin typeface="Arial"/>
              </a:rPr>
              <a:t> </a:t>
            </a:r>
            <a:r>
              <a:rPr lang="en-MY" sz="3200" dirty="0" err="1">
                <a:latin typeface="Arial"/>
              </a:rPr>
              <a:t>identique</a:t>
            </a:r>
            <a:r>
              <a:rPr lang="en-MY" sz="3200" dirty="0">
                <a:latin typeface="Arial"/>
              </a:rPr>
              <a:t> à </a:t>
            </a:r>
            <a:r>
              <a:rPr lang="en-MY" sz="3200" dirty="0" err="1">
                <a:latin typeface="Arial"/>
              </a:rPr>
              <a:t>celle</a:t>
            </a:r>
            <a:r>
              <a:rPr lang="en-MY" sz="3200" dirty="0">
                <a:latin typeface="Arial"/>
              </a:rPr>
              <a:t> de </a:t>
            </a:r>
            <a:r>
              <a:rPr lang="en-MY" sz="3200" dirty="0" err="1">
                <a:latin typeface="Arial"/>
              </a:rPr>
              <a:t>Blinky</a:t>
            </a:r>
            <a:r>
              <a:rPr lang="en-MY" sz="3200" dirty="0">
                <a:latin typeface="Arial"/>
              </a:rPr>
              <a:t> </a:t>
            </a:r>
            <a:r>
              <a:rPr lang="en-MY" sz="3200" dirty="0" err="1">
                <a:latin typeface="Arial"/>
              </a:rPr>
              <a:t>sauf</a:t>
            </a:r>
            <a:r>
              <a:rPr lang="en-MY" sz="3200" dirty="0">
                <a:latin typeface="Arial"/>
              </a:rPr>
              <a:t> </a:t>
            </a:r>
            <a:r>
              <a:rPr lang="en-MY" sz="3200" dirty="0" err="1">
                <a:latin typeface="Arial"/>
              </a:rPr>
              <a:t>que</a:t>
            </a:r>
            <a:r>
              <a:rPr lang="en-MY" sz="3200" dirty="0">
                <a:latin typeface="Arial"/>
              </a:rPr>
              <a:t> Clyde </a:t>
            </a:r>
            <a:r>
              <a:rPr lang="en-MY" sz="3200" dirty="0" err="1">
                <a:latin typeface="Arial"/>
              </a:rPr>
              <a:t>passe</a:t>
            </a:r>
            <a:r>
              <a:rPr lang="en-MY" sz="3200" dirty="0">
                <a:latin typeface="Arial"/>
              </a:rPr>
              <a:t> en scatter mode </a:t>
            </a:r>
            <a:r>
              <a:rPr lang="en-MY" sz="3200" dirty="0" err="1">
                <a:latin typeface="Arial"/>
              </a:rPr>
              <a:t>s'il</a:t>
            </a:r>
            <a:r>
              <a:rPr lang="en-MY" sz="3200" dirty="0">
                <a:latin typeface="Arial"/>
              </a:rPr>
              <a:t> </a:t>
            </a:r>
            <a:r>
              <a:rPr lang="en-MY" sz="3200" dirty="0" err="1">
                <a:latin typeface="Arial"/>
              </a:rPr>
              <a:t>est</a:t>
            </a:r>
            <a:r>
              <a:rPr lang="en-MY" sz="3200" dirty="0">
                <a:latin typeface="Arial"/>
              </a:rPr>
              <a:t> </a:t>
            </a:r>
            <a:r>
              <a:rPr lang="en-MY" sz="3200" dirty="0" err="1">
                <a:latin typeface="Arial"/>
              </a:rPr>
              <a:t>proche</a:t>
            </a:r>
            <a:r>
              <a:rPr lang="en-MY" sz="3200" dirty="0">
                <a:latin typeface="Arial"/>
              </a:rPr>
              <a:t> du </a:t>
            </a:r>
            <a:r>
              <a:rPr lang="en-MY" sz="3200" dirty="0" err="1">
                <a:latin typeface="Arial"/>
              </a:rPr>
              <a:t>Pacman</a:t>
            </a:r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594" y="2279639"/>
            <a:ext cx="4093447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594" y="3851274"/>
            <a:ext cx="4071966" cy="219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MY" sz="4400">
                <a:latin typeface="Arial"/>
              </a:rPr>
              <a:t>Comment gagner des points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720000" y="1980000"/>
            <a:ext cx="8855640" cy="41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Wingdings" charset="2"/>
              <a:buChar char=""/>
            </a:pPr>
            <a:r>
              <a:rPr lang="en-MY" sz="3200" dirty="0">
                <a:latin typeface="Arial"/>
              </a:rPr>
              <a:t>Mange </a:t>
            </a:r>
            <a:r>
              <a:rPr lang="en-MY" sz="3200" dirty="0" err="1">
                <a:latin typeface="Arial"/>
              </a:rPr>
              <a:t>pac-gomme</a:t>
            </a:r>
            <a:r>
              <a:rPr lang="en-MY" sz="3200" dirty="0">
                <a:latin typeface="Arial"/>
              </a:rPr>
              <a:t> – 10 points </a:t>
            </a:r>
            <a:endParaRPr lang="en-MY" sz="3200" dirty="0" smtClean="0">
              <a:latin typeface="Arial"/>
            </a:endParaRPr>
          </a:p>
          <a:p>
            <a:pPr>
              <a:buSzPct val="45000"/>
              <a:buFont typeface="Wingdings" charset="2"/>
              <a:buChar char=""/>
            </a:pP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en-MY" sz="3200" dirty="0">
                <a:latin typeface="Arial"/>
              </a:rPr>
              <a:t>Mange </a:t>
            </a:r>
            <a:r>
              <a:rPr lang="en-MY" sz="3200" dirty="0" err="1">
                <a:latin typeface="Arial"/>
              </a:rPr>
              <a:t>pac-gomme</a:t>
            </a:r>
            <a:r>
              <a:rPr lang="en-MY" sz="3200" dirty="0">
                <a:latin typeface="Arial"/>
              </a:rPr>
              <a:t> </a:t>
            </a:r>
            <a:r>
              <a:rPr lang="en-MY" sz="3200" dirty="0" err="1">
                <a:latin typeface="Arial"/>
              </a:rPr>
              <a:t>speciale</a:t>
            </a:r>
            <a:r>
              <a:rPr lang="en-MY" sz="3200" dirty="0">
                <a:latin typeface="Arial"/>
              </a:rPr>
              <a:t> – 50 </a:t>
            </a:r>
            <a:r>
              <a:rPr lang="en-MY" sz="3200" dirty="0" smtClean="0">
                <a:latin typeface="Arial"/>
              </a:rPr>
              <a:t>points</a:t>
            </a:r>
          </a:p>
          <a:p>
            <a:pPr>
              <a:buSzPct val="45000"/>
              <a:buFont typeface="Wingdings" charset="2"/>
              <a:buChar char=""/>
            </a:pP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en-MY" sz="3200" dirty="0">
                <a:latin typeface="Arial"/>
              </a:rPr>
              <a:t>Mange </a:t>
            </a:r>
            <a:r>
              <a:rPr lang="en-MY" sz="3200" dirty="0" err="1">
                <a:latin typeface="Arial"/>
              </a:rPr>
              <a:t>fantômes</a:t>
            </a:r>
            <a:r>
              <a:rPr lang="en-MY" sz="3200" dirty="0">
                <a:latin typeface="Arial"/>
              </a:rPr>
              <a:t> – 2^n*100 avec n : </a:t>
            </a:r>
            <a:r>
              <a:rPr lang="en-MY" sz="3200" dirty="0" err="1">
                <a:latin typeface="Arial"/>
              </a:rPr>
              <a:t>nombre</a:t>
            </a:r>
            <a:r>
              <a:rPr lang="en-MY" sz="3200" dirty="0">
                <a:latin typeface="Arial"/>
              </a:rPr>
              <a:t> </a:t>
            </a:r>
            <a:r>
              <a:rPr lang="en-MY" sz="3200" dirty="0" err="1">
                <a:latin typeface="Arial"/>
              </a:rPr>
              <a:t>fantôme</a:t>
            </a:r>
            <a:r>
              <a:rPr lang="en-MY" sz="3200" dirty="0">
                <a:latin typeface="Arial"/>
              </a:rPr>
              <a:t> </a:t>
            </a:r>
            <a:r>
              <a:rPr lang="en-MY" sz="3200" dirty="0" err="1">
                <a:latin typeface="Arial"/>
              </a:rPr>
              <a:t>mangé</a:t>
            </a:r>
            <a:r>
              <a:rPr lang="en-MY" sz="3200" dirty="0">
                <a:latin typeface="Arial"/>
              </a:rPr>
              <a:t> pendant le mode frightened</a:t>
            </a:r>
            <a:endParaRPr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MY" sz="4400">
                <a:latin typeface="Arial"/>
              </a:rPr>
              <a:t>Aspect Technique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720000" y="1980000"/>
            <a:ext cx="8855640" cy="41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Wingdings" charset="2"/>
              <a:buChar char=""/>
            </a:pPr>
            <a:r>
              <a:rPr lang="en-MY" sz="3200">
                <a:latin typeface="Arial"/>
              </a:rPr>
              <a:t>Langage de programmation : Java 7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en-MY" sz="3200">
                <a:latin typeface="Arial"/>
              </a:rPr>
              <a:t>Bibliothèque : Slick2D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en-MY" sz="3200">
                <a:latin typeface="Arial"/>
              </a:rPr>
              <a:t>IDE : NetBeans 8.0</a:t>
            </a:r>
            <a:endParaRPr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MY" sz="4400">
                <a:latin typeface="Arial"/>
              </a:rPr>
              <a:t>Sommaire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682594" y="1851011"/>
            <a:ext cx="8855640" cy="49431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Wingdings" charset="2"/>
              <a:buChar char=""/>
            </a:pPr>
            <a:r>
              <a:rPr lang="en-MY" sz="3200" dirty="0" smtClean="0">
                <a:latin typeface="Arial"/>
              </a:rPr>
              <a:t>Les Interfaces</a:t>
            </a:r>
          </a:p>
          <a:p>
            <a:pPr>
              <a:buSzPct val="45000"/>
              <a:buFont typeface="Wingdings" charset="2"/>
              <a:buChar char=""/>
            </a:pPr>
            <a:endParaRPr lang="en-MY" dirty="0" smtClean="0">
              <a:latin typeface="Arial"/>
            </a:endParaRPr>
          </a:p>
          <a:p>
            <a:pPr>
              <a:buSzPct val="45000"/>
              <a:buFont typeface="Wingdings" charset="2"/>
              <a:buChar char=""/>
            </a:pPr>
            <a:r>
              <a:rPr lang="en-MY" sz="3200" dirty="0" err="1" smtClean="0">
                <a:latin typeface="Arial"/>
              </a:rPr>
              <a:t>Jeu</a:t>
            </a:r>
            <a:r>
              <a:rPr lang="en-MY" sz="3200" dirty="0" smtClean="0">
                <a:latin typeface="Arial"/>
              </a:rPr>
              <a:t> </a:t>
            </a:r>
            <a:r>
              <a:rPr lang="en-MY" sz="3200" dirty="0" err="1" smtClean="0">
                <a:latin typeface="Arial"/>
              </a:rPr>
              <a:t>Pacman</a:t>
            </a:r>
            <a:endParaRPr lang="en-MY" sz="3200" dirty="0" smtClean="0">
              <a:latin typeface="Arial"/>
            </a:endParaRPr>
          </a:p>
          <a:p>
            <a:pPr>
              <a:buSzPct val="45000"/>
              <a:buFont typeface="Wingdings" charset="2"/>
              <a:buChar char=""/>
            </a:pP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en-MY" sz="3200" dirty="0" err="1" smtClean="0">
                <a:latin typeface="Arial"/>
              </a:rPr>
              <a:t>Labyrinthe</a:t>
            </a:r>
            <a:endParaRPr lang="en-MY" sz="3200" dirty="0" smtClean="0">
              <a:latin typeface="Arial"/>
            </a:endParaRPr>
          </a:p>
          <a:p>
            <a:pPr>
              <a:buSzPct val="45000"/>
              <a:buFont typeface="Wingdings" charset="2"/>
              <a:buChar char=""/>
            </a:pP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en-MY" sz="3200" dirty="0" err="1" smtClean="0">
                <a:latin typeface="Arial"/>
              </a:rPr>
              <a:t>Fantômes</a:t>
            </a:r>
            <a:endParaRPr lang="en-MY" sz="3200" dirty="0" smtClean="0">
              <a:latin typeface="Arial"/>
            </a:endParaRPr>
          </a:p>
          <a:p>
            <a:pPr>
              <a:buSzPct val="45000"/>
              <a:buFont typeface="Wingdings" charset="2"/>
              <a:buChar char=""/>
            </a:pPr>
            <a:endParaRPr lang="fr-FR" dirty="0" smtClean="0"/>
          </a:p>
          <a:p>
            <a:pPr>
              <a:buSzPct val="45000"/>
              <a:buFont typeface="Wingdings" charset="2"/>
              <a:buChar char=""/>
            </a:pPr>
            <a:r>
              <a:rPr lang="en-MY" sz="3200" dirty="0" smtClean="0">
                <a:latin typeface="Arial"/>
              </a:rPr>
              <a:t>Comment </a:t>
            </a:r>
            <a:r>
              <a:rPr lang="en-MY" sz="3200" dirty="0" err="1">
                <a:latin typeface="Arial"/>
              </a:rPr>
              <a:t>gagner</a:t>
            </a:r>
            <a:r>
              <a:rPr lang="en-MY" sz="3200" dirty="0">
                <a:latin typeface="Arial"/>
              </a:rPr>
              <a:t> des </a:t>
            </a:r>
            <a:r>
              <a:rPr lang="en-MY" sz="3200" dirty="0" smtClean="0">
                <a:latin typeface="Arial"/>
              </a:rPr>
              <a:t>points</a:t>
            </a:r>
          </a:p>
          <a:p>
            <a:pPr>
              <a:buSzPct val="45000"/>
              <a:buFont typeface="Wingdings" charset="2"/>
              <a:buChar char=""/>
            </a:pP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en-MY" sz="3200" dirty="0">
                <a:latin typeface="Arial"/>
              </a:rPr>
              <a:t>Aspect technique</a:t>
            </a:r>
            <a:endParaRPr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sz="4400" dirty="0" smtClean="0">
                <a:latin typeface="Arial"/>
              </a:rPr>
              <a:t/>
            </a:r>
            <a:br>
              <a:rPr lang="en-MY" sz="4400" dirty="0" smtClean="0">
                <a:latin typeface="Arial"/>
              </a:rPr>
            </a:br>
            <a:r>
              <a:rPr lang="en-MY" sz="4400" dirty="0" smtClean="0">
                <a:latin typeface="Arial"/>
              </a:rPr>
              <a:t>Les interfaces</a:t>
            </a:r>
            <a:r>
              <a:rPr lang="en-MY" sz="4400" dirty="0" smtClean="0"/>
              <a:t/>
            </a:r>
            <a:br>
              <a:rPr lang="en-MY" sz="4400" dirty="0" smtClean="0"/>
            </a:br>
            <a:endParaRPr lang="fr-FR"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5536" y="1565259"/>
            <a:ext cx="7429552" cy="5387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MY" sz="4400" dirty="0" err="1">
                <a:latin typeface="Arial"/>
              </a:rPr>
              <a:t>Jeu</a:t>
            </a:r>
            <a:r>
              <a:rPr lang="en-MY" sz="4400" dirty="0">
                <a:latin typeface="Arial"/>
              </a:rPr>
              <a:t> </a:t>
            </a:r>
            <a:r>
              <a:rPr lang="en-MY" sz="4400" dirty="0" err="1">
                <a:latin typeface="Arial"/>
              </a:rPr>
              <a:t>Pacman</a:t>
            </a:r>
            <a:endParaRPr/>
          </a:p>
        </p:txBody>
      </p:sp>
      <p:sp>
        <p:nvSpPr>
          <p:cNvPr id="162" name="TextShape 2"/>
          <p:cNvSpPr txBox="1"/>
          <p:nvPr/>
        </p:nvSpPr>
        <p:spPr>
          <a:xfrm>
            <a:off x="720000" y="1980000"/>
            <a:ext cx="8855640" cy="41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Wingdings" charset="2"/>
              <a:buChar char=""/>
            </a:pPr>
            <a:r>
              <a:rPr lang="en-MY" sz="3200" dirty="0">
                <a:latin typeface="+mj-lt"/>
              </a:rPr>
              <a:t>Guider le </a:t>
            </a:r>
            <a:r>
              <a:rPr lang="en-MY" sz="3200" dirty="0" err="1">
                <a:latin typeface="+mj-lt"/>
              </a:rPr>
              <a:t>Pacman</a:t>
            </a:r>
            <a:r>
              <a:rPr lang="en-MY" sz="3200" dirty="0">
                <a:latin typeface="+mj-lt"/>
              </a:rPr>
              <a:t> à </a:t>
            </a:r>
            <a:r>
              <a:rPr lang="en-MY" sz="3200" dirty="0" err="1">
                <a:latin typeface="+mj-lt"/>
              </a:rPr>
              <a:t>travers</a:t>
            </a:r>
            <a:r>
              <a:rPr lang="en-MY" sz="3200" dirty="0">
                <a:latin typeface="+mj-lt"/>
              </a:rPr>
              <a:t> un </a:t>
            </a:r>
            <a:r>
              <a:rPr lang="en-MY" sz="3200" dirty="0" err="1">
                <a:latin typeface="+mj-lt"/>
              </a:rPr>
              <a:t>labyrinthe</a:t>
            </a:r>
            <a:r>
              <a:rPr lang="en-MY" sz="3200" dirty="0">
                <a:latin typeface="+mj-lt"/>
              </a:rPr>
              <a:t> </a:t>
            </a:r>
            <a:r>
              <a:rPr lang="en-MY" sz="3200" dirty="0" err="1">
                <a:latin typeface="+mj-lt"/>
              </a:rPr>
              <a:t>remplit</a:t>
            </a:r>
            <a:r>
              <a:rPr lang="en-MY" sz="3200" dirty="0">
                <a:latin typeface="+mj-lt"/>
              </a:rPr>
              <a:t> de </a:t>
            </a:r>
            <a:r>
              <a:rPr lang="en-MY" sz="3200" dirty="0" err="1">
                <a:latin typeface="+mj-lt"/>
              </a:rPr>
              <a:t>pac-gomme</a:t>
            </a:r>
            <a:r>
              <a:rPr lang="en-MY" sz="3200" dirty="0">
                <a:latin typeface="+mj-lt"/>
              </a:rPr>
              <a:t> </a:t>
            </a:r>
            <a:r>
              <a:rPr lang="en-MY" sz="3200" dirty="0" err="1">
                <a:latin typeface="+mj-lt"/>
              </a:rPr>
              <a:t>qu'il</a:t>
            </a:r>
            <a:r>
              <a:rPr lang="en-MY" sz="3200" dirty="0">
                <a:latin typeface="+mj-lt"/>
              </a:rPr>
              <a:t> </a:t>
            </a:r>
            <a:r>
              <a:rPr lang="en-MY" sz="3200" dirty="0" err="1">
                <a:latin typeface="+mj-lt"/>
              </a:rPr>
              <a:t>doit</a:t>
            </a:r>
            <a:r>
              <a:rPr lang="en-MY" sz="3200" dirty="0">
                <a:latin typeface="+mj-lt"/>
              </a:rPr>
              <a:t> manger.</a:t>
            </a:r>
            <a:endParaRPr sz="3200">
              <a:latin typeface="+mj-lt"/>
            </a:endParaRPr>
          </a:p>
          <a:p>
            <a:pPr>
              <a:buSzPct val="45000"/>
              <a:buFont typeface="Wingdings" charset="2"/>
              <a:buChar char=""/>
            </a:pPr>
            <a:endParaRPr lang="en-MY" sz="3200" dirty="0" smtClean="0">
              <a:latin typeface="+mj-lt"/>
            </a:endParaRPr>
          </a:p>
          <a:p>
            <a:pPr>
              <a:buSzPct val="45000"/>
              <a:buFont typeface="Wingdings" charset="2"/>
              <a:buChar char=""/>
            </a:pPr>
            <a:r>
              <a:rPr lang="en-MY" sz="3200" dirty="0" smtClean="0">
                <a:latin typeface="+mj-lt"/>
              </a:rPr>
              <a:t>4 </a:t>
            </a:r>
            <a:r>
              <a:rPr lang="en-MY" sz="3200" dirty="0" err="1">
                <a:latin typeface="+mj-lt"/>
              </a:rPr>
              <a:t>fantômes</a:t>
            </a:r>
            <a:r>
              <a:rPr lang="en-MY" sz="3200" dirty="0">
                <a:latin typeface="+mj-lt"/>
              </a:rPr>
              <a:t> se </a:t>
            </a:r>
            <a:r>
              <a:rPr lang="en-MY" sz="3200" dirty="0" err="1">
                <a:latin typeface="+mj-lt"/>
              </a:rPr>
              <a:t>déplacent</a:t>
            </a:r>
            <a:r>
              <a:rPr lang="en-MY" sz="3200" dirty="0">
                <a:latin typeface="+mj-lt"/>
              </a:rPr>
              <a:t> </a:t>
            </a:r>
            <a:r>
              <a:rPr lang="en-MY" sz="3200" dirty="0" err="1">
                <a:latin typeface="+mj-lt"/>
              </a:rPr>
              <a:t>dans</a:t>
            </a:r>
            <a:r>
              <a:rPr lang="en-MY" sz="3200" dirty="0">
                <a:latin typeface="+mj-lt"/>
              </a:rPr>
              <a:t> le </a:t>
            </a:r>
            <a:r>
              <a:rPr lang="en-MY" sz="3200" dirty="0" err="1">
                <a:latin typeface="+mj-lt"/>
              </a:rPr>
              <a:t>labyrinthe</a:t>
            </a:r>
            <a:r>
              <a:rPr lang="en-MY" sz="3200" dirty="0">
                <a:latin typeface="+mj-lt"/>
              </a:rPr>
              <a:t> </a:t>
            </a:r>
            <a:r>
              <a:rPr lang="en-MY" sz="3200" dirty="0" err="1">
                <a:latin typeface="+mj-lt"/>
              </a:rPr>
              <a:t>afin</a:t>
            </a:r>
            <a:r>
              <a:rPr lang="en-MY" sz="3200" dirty="0">
                <a:latin typeface="+mj-lt"/>
              </a:rPr>
              <a:t> de manger le </a:t>
            </a:r>
            <a:r>
              <a:rPr lang="en-MY" sz="3200" dirty="0" err="1">
                <a:latin typeface="+mj-lt"/>
              </a:rPr>
              <a:t>Pacman</a:t>
            </a:r>
            <a:r>
              <a:rPr lang="en-MY" sz="3200" dirty="0">
                <a:latin typeface="+mj-lt"/>
              </a:rPr>
              <a:t>(3 vies</a:t>
            </a:r>
            <a:r>
              <a:rPr lang="en-MY" sz="3200" dirty="0" smtClean="0">
                <a:latin typeface="+mj-lt"/>
              </a:rPr>
              <a:t>).</a:t>
            </a:r>
          </a:p>
          <a:p>
            <a:pPr>
              <a:buSzPct val="45000"/>
              <a:buFont typeface="Wingdings" charset="2"/>
              <a:buChar char=""/>
            </a:pPr>
            <a:endParaRPr lang="en-MY" sz="3200" dirty="0">
              <a:latin typeface="+mj-lt"/>
            </a:endParaRPr>
          </a:p>
          <a:p>
            <a:pPr>
              <a:buSzPct val="45000"/>
              <a:buFont typeface="Wingdings" charset="2"/>
              <a:buChar char=""/>
            </a:pPr>
            <a:r>
              <a:rPr lang="fr-FR" sz="3200" dirty="0">
                <a:latin typeface="+mj-lt"/>
              </a:rPr>
              <a:t>Niveau est terminé lorsque tous les </a:t>
            </a:r>
            <a:r>
              <a:rPr lang="fr-FR" sz="3200" dirty="0" err="1">
                <a:latin typeface="+mj-lt"/>
              </a:rPr>
              <a:t>pac</a:t>
            </a:r>
            <a:r>
              <a:rPr lang="fr-FR" sz="3200" dirty="0">
                <a:latin typeface="+mj-lt"/>
              </a:rPr>
              <a:t>-gommes sont mangés.</a:t>
            </a:r>
            <a:endParaRPr lang="fr-FR" sz="3200" dirty="0" smtClean="0">
              <a:latin typeface="+mj-lt"/>
            </a:endParaRPr>
          </a:p>
          <a:p>
            <a:pPr>
              <a:buSzPct val="45000"/>
            </a:pPr>
            <a:endParaRPr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MY" sz="4400">
                <a:latin typeface="Arial"/>
              </a:rPr>
              <a:t>Labyrinthe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5257440" y="1980000"/>
            <a:ext cx="4321080" cy="41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Wingdings" charset="2"/>
              <a:buChar char=""/>
            </a:pPr>
            <a:r>
              <a:rPr lang="en-MY" sz="3200">
                <a:latin typeface="Arial"/>
              </a:rPr>
              <a:t>Pacman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en-MY" sz="3200">
                <a:latin typeface="Arial"/>
              </a:rPr>
              <a:t>4 fantômes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en-MY" sz="3200">
                <a:latin typeface="Arial"/>
              </a:rPr>
              <a:t>230 pac-gommes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en-MY" sz="3200">
                <a:latin typeface="Arial"/>
              </a:rPr>
              <a:t>4 pac-gommes speciales</a:t>
            </a: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en-MY" sz="3200">
                <a:latin typeface="Arial"/>
              </a:rPr>
              <a:t>4 tunnels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470" y="1779573"/>
            <a:ext cx="4194350" cy="417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MY" sz="4400">
                <a:latin typeface="Arial"/>
              </a:rPr>
              <a:t>Fantômes</a:t>
            </a:r>
            <a:endParaRPr/>
          </a:p>
        </p:txBody>
      </p:sp>
      <p:sp>
        <p:nvSpPr>
          <p:cNvPr id="167" name="TextShape 2"/>
          <p:cNvSpPr txBox="1"/>
          <p:nvPr/>
        </p:nvSpPr>
        <p:spPr>
          <a:xfrm>
            <a:off x="720000" y="1980000"/>
            <a:ext cx="8855640" cy="41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MY" sz="3200" dirty="0">
                <a:latin typeface="Arial"/>
              </a:rPr>
              <a:t>3 </a:t>
            </a:r>
            <a:r>
              <a:rPr lang="en-MY" sz="3200" dirty="0" err="1">
                <a:latin typeface="Arial"/>
              </a:rPr>
              <a:t>comportements</a:t>
            </a:r>
            <a:r>
              <a:rPr lang="en-MY" sz="3200" dirty="0">
                <a:latin typeface="Arial"/>
              </a:rPr>
              <a:t> (modes) </a:t>
            </a:r>
            <a:r>
              <a:rPr lang="en-MY" sz="3200" dirty="0" smtClean="0">
                <a:latin typeface="Arial"/>
              </a:rPr>
              <a:t>:</a:t>
            </a:r>
          </a:p>
          <a:p>
            <a:endParaRPr/>
          </a:p>
          <a:p>
            <a:pPr>
              <a:buFont typeface="StarSymbol"/>
              <a:buAutoNum type="arabicParenR"/>
            </a:pPr>
            <a:r>
              <a:rPr lang="en-MY" sz="3200" dirty="0">
                <a:latin typeface="Arial"/>
              </a:rPr>
              <a:t> Chase mode – </a:t>
            </a:r>
            <a:r>
              <a:rPr lang="en-MY" sz="3200" dirty="0" err="1">
                <a:latin typeface="Arial"/>
              </a:rPr>
              <a:t>Chasser</a:t>
            </a:r>
            <a:r>
              <a:rPr lang="en-MY" sz="3200" dirty="0">
                <a:latin typeface="Arial"/>
              </a:rPr>
              <a:t> le </a:t>
            </a:r>
            <a:r>
              <a:rPr lang="en-MY" sz="3200" dirty="0" err="1">
                <a:latin typeface="Arial"/>
              </a:rPr>
              <a:t>Pacman</a:t>
            </a:r>
            <a:endParaRPr/>
          </a:p>
          <a:p>
            <a:pPr>
              <a:buFont typeface="StarSymbol"/>
              <a:buAutoNum type="arabicParenR"/>
            </a:pPr>
            <a:r>
              <a:rPr lang="en-MY" sz="3200" dirty="0">
                <a:latin typeface="Arial"/>
              </a:rPr>
              <a:t> Scatter mode – Disperser </a:t>
            </a:r>
            <a:r>
              <a:rPr lang="en-MY" sz="3200" dirty="0" err="1">
                <a:latin typeface="Arial"/>
              </a:rPr>
              <a:t>vers</a:t>
            </a:r>
            <a:r>
              <a:rPr lang="en-MY" sz="3200" dirty="0">
                <a:latin typeface="Arial"/>
              </a:rPr>
              <a:t> les 4 coins</a:t>
            </a:r>
            <a:endParaRPr/>
          </a:p>
          <a:p>
            <a:pPr>
              <a:buFont typeface="StarSymbol"/>
              <a:buAutoNum type="arabicParenR"/>
            </a:pPr>
            <a:r>
              <a:rPr lang="en-MY" sz="3200" dirty="0">
                <a:latin typeface="Arial"/>
              </a:rPr>
              <a:t> Frightened mode – </a:t>
            </a:r>
            <a:r>
              <a:rPr lang="en-MY" sz="3200" dirty="0" err="1">
                <a:latin typeface="Arial"/>
              </a:rPr>
              <a:t>Fuit</a:t>
            </a:r>
            <a:r>
              <a:rPr lang="en-MY" sz="3200" dirty="0">
                <a:latin typeface="Arial"/>
              </a:rPr>
              <a:t> le </a:t>
            </a:r>
            <a:r>
              <a:rPr lang="en-MY" sz="3200" dirty="0" err="1">
                <a:latin typeface="Arial"/>
              </a:rPr>
              <a:t>Pacman</a:t>
            </a:r>
            <a:endParaRPr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MY" sz="4400" dirty="0" err="1" smtClean="0">
                <a:latin typeface="Arial"/>
              </a:rPr>
              <a:t>Blinky</a:t>
            </a:r>
            <a:r>
              <a:rPr lang="en-MY" sz="4400" dirty="0" smtClean="0">
                <a:latin typeface="Arial"/>
              </a:rPr>
              <a:t> (rouge)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4968874" y="2636829"/>
            <a:ext cx="4321080" cy="172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Wingdings" charset="2"/>
              <a:buChar char=""/>
            </a:pPr>
            <a:r>
              <a:rPr lang="en-MY" sz="3200" dirty="0">
                <a:latin typeface="Arial"/>
              </a:rPr>
              <a:t>Premier qui se </a:t>
            </a:r>
            <a:r>
              <a:rPr lang="en-MY" sz="3200" dirty="0" err="1">
                <a:latin typeface="Arial"/>
              </a:rPr>
              <a:t>deplace</a:t>
            </a:r>
            <a:endParaRPr/>
          </a:p>
          <a:p>
            <a:pPr>
              <a:buSzPct val="45000"/>
              <a:buFont typeface="Wingdings" charset="2"/>
              <a:buChar char=""/>
            </a:pPr>
            <a:endParaRPr lang="en-MY" sz="3200" dirty="0" smtClean="0">
              <a:latin typeface="Arial"/>
            </a:endParaRPr>
          </a:p>
          <a:p>
            <a:pPr>
              <a:buSzPct val="45000"/>
              <a:buFont typeface="Wingdings" charset="2"/>
              <a:buChar char=""/>
            </a:pPr>
            <a:r>
              <a:rPr lang="en-MY" sz="3200" dirty="0" smtClean="0">
                <a:latin typeface="Arial"/>
              </a:rPr>
              <a:t>Sa </a:t>
            </a:r>
            <a:r>
              <a:rPr lang="en-MY" sz="3200" dirty="0" err="1" smtClean="0">
                <a:latin typeface="Arial"/>
              </a:rPr>
              <a:t>cible</a:t>
            </a:r>
            <a:r>
              <a:rPr lang="en-MY" sz="3200" dirty="0" smtClean="0">
                <a:latin typeface="Arial"/>
              </a:rPr>
              <a:t> </a:t>
            </a:r>
            <a:r>
              <a:rPr lang="en-MY" sz="3200" dirty="0" err="1">
                <a:latin typeface="Arial"/>
              </a:rPr>
              <a:t>est</a:t>
            </a:r>
            <a:r>
              <a:rPr lang="en-MY" sz="3200" dirty="0">
                <a:latin typeface="Arial"/>
              </a:rPr>
              <a:t> le </a:t>
            </a:r>
            <a:r>
              <a:rPr lang="en-MY" sz="3200" dirty="0" err="1">
                <a:latin typeface="Arial"/>
              </a:rPr>
              <a:t>Pacman</a:t>
            </a:r>
            <a:endParaRPr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22" y="2565391"/>
            <a:ext cx="31908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MY" sz="4400" dirty="0" err="1" smtClean="0">
                <a:latin typeface="Arial"/>
              </a:rPr>
              <a:t>Pinky</a:t>
            </a:r>
            <a:r>
              <a:rPr lang="en-MY" sz="4400" dirty="0" smtClean="0">
                <a:latin typeface="Arial"/>
              </a:rPr>
              <a:t> (bleu </a:t>
            </a:r>
            <a:r>
              <a:rPr lang="en-MY" sz="4400" dirty="0" err="1" smtClean="0">
                <a:latin typeface="Arial"/>
              </a:rPr>
              <a:t>ciel</a:t>
            </a:r>
            <a:r>
              <a:rPr lang="en-MY" sz="4400" dirty="0" smtClean="0">
                <a:latin typeface="Arial"/>
              </a:rPr>
              <a:t>)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4825998" y="1851011"/>
            <a:ext cx="4681084" cy="45547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Wingdings" charset="2"/>
              <a:buChar char=""/>
            </a:pPr>
            <a:r>
              <a:rPr lang="en-MY" sz="3200" dirty="0">
                <a:latin typeface="Arial"/>
              </a:rPr>
              <a:t>Se </a:t>
            </a:r>
            <a:r>
              <a:rPr lang="en-MY" sz="3200" dirty="0" err="1">
                <a:latin typeface="Arial"/>
              </a:rPr>
              <a:t>deplace</a:t>
            </a:r>
            <a:r>
              <a:rPr lang="en-MY" sz="3200" dirty="0">
                <a:latin typeface="Arial"/>
              </a:rPr>
              <a:t> en meme temps </a:t>
            </a:r>
            <a:r>
              <a:rPr lang="en-MY" sz="3200" dirty="0" err="1">
                <a:latin typeface="Arial"/>
              </a:rPr>
              <a:t>que</a:t>
            </a:r>
            <a:r>
              <a:rPr lang="en-MY" sz="3200" dirty="0">
                <a:latin typeface="Arial"/>
              </a:rPr>
              <a:t> </a:t>
            </a:r>
            <a:r>
              <a:rPr lang="en-MY" sz="3200" dirty="0" err="1" smtClean="0">
                <a:latin typeface="Arial"/>
              </a:rPr>
              <a:t>Blinky</a:t>
            </a:r>
            <a:endParaRPr lang="en-MY" sz="3200" dirty="0" smtClean="0">
              <a:latin typeface="Arial"/>
            </a:endParaRPr>
          </a:p>
          <a:p>
            <a:pPr>
              <a:buSzPct val="45000"/>
            </a:pP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en-MY" sz="3200" dirty="0" err="1">
                <a:latin typeface="Arial"/>
              </a:rPr>
              <a:t>Cible</a:t>
            </a:r>
            <a:r>
              <a:rPr lang="en-MY" sz="3200" dirty="0">
                <a:latin typeface="Arial"/>
              </a:rPr>
              <a:t> </a:t>
            </a:r>
            <a:r>
              <a:rPr lang="en-MY" sz="3200" dirty="0" err="1">
                <a:latin typeface="Arial"/>
              </a:rPr>
              <a:t>est</a:t>
            </a:r>
            <a:r>
              <a:rPr lang="en-MY" sz="3200" dirty="0">
                <a:latin typeface="Arial"/>
              </a:rPr>
              <a:t> 4 cases </a:t>
            </a:r>
            <a:r>
              <a:rPr lang="en-MY" sz="3200" dirty="0" err="1">
                <a:latin typeface="Arial"/>
              </a:rPr>
              <a:t>devant</a:t>
            </a:r>
            <a:r>
              <a:rPr lang="en-MY" sz="3200" dirty="0">
                <a:latin typeface="Arial"/>
              </a:rPr>
              <a:t> le </a:t>
            </a:r>
            <a:r>
              <a:rPr lang="en-MY" sz="3200" dirty="0" err="1" smtClean="0">
                <a:latin typeface="Arial"/>
              </a:rPr>
              <a:t>Pacman</a:t>
            </a:r>
            <a:endParaRPr lang="en-MY" sz="3200" dirty="0" smtClean="0">
              <a:latin typeface="Arial"/>
            </a:endParaRPr>
          </a:p>
          <a:p>
            <a:pPr>
              <a:buSzPct val="45000"/>
            </a:pP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en-MY" sz="3200" dirty="0" err="1">
                <a:latin typeface="Arial"/>
              </a:rPr>
              <a:t>Essaie</a:t>
            </a:r>
            <a:r>
              <a:rPr lang="en-MY" sz="3200" dirty="0">
                <a:latin typeface="Arial"/>
              </a:rPr>
              <a:t> de se </a:t>
            </a:r>
            <a:r>
              <a:rPr lang="en-MY" sz="3200" dirty="0" err="1">
                <a:latin typeface="Arial"/>
              </a:rPr>
              <a:t>deplacer</a:t>
            </a:r>
            <a:r>
              <a:rPr lang="en-MY" sz="3200" dirty="0">
                <a:latin typeface="Arial"/>
              </a:rPr>
              <a:t> </a:t>
            </a:r>
            <a:r>
              <a:rPr lang="en-MY" sz="3200" dirty="0" err="1">
                <a:latin typeface="Arial"/>
              </a:rPr>
              <a:t>devant</a:t>
            </a:r>
            <a:r>
              <a:rPr lang="en-MY" sz="3200" dirty="0">
                <a:latin typeface="Arial"/>
              </a:rPr>
              <a:t> le </a:t>
            </a:r>
            <a:r>
              <a:rPr lang="en-MY" sz="3200" dirty="0" err="1">
                <a:latin typeface="Arial"/>
              </a:rPr>
              <a:t>Pacman</a:t>
            </a:r>
            <a:r>
              <a:rPr lang="en-MY" sz="3200" dirty="0">
                <a:latin typeface="Arial"/>
              </a:rPr>
              <a:t> pour </a:t>
            </a:r>
            <a:r>
              <a:rPr lang="en-MY" sz="3200" dirty="0" err="1">
                <a:latin typeface="Arial"/>
              </a:rPr>
              <a:t>une</a:t>
            </a:r>
            <a:r>
              <a:rPr lang="en-MY" sz="3200" dirty="0">
                <a:latin typeface="Arial"/>
              </a:rPr>
              <a:t> </a:t>
            </a:r>
            <a:r>
              <a:rPr lang="en-MY" sz="3200" dirty="0" err="1">
                <a:latin typeface="Arial"/>
              </a:rPr>
              <a:t>embuscade</a:t>
            </a:r>
            <a:endParaRPr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6908" y="2779705"/>
            <a:ext cx="35528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MY" sz="4400" dirty="0" smtClean="0">
                <a:latin typeface="Arial"/>
              </a:rPr>
              <a:t>Inky (</a:t>
            </a:r>
            <a:r>
              <a:rPr lang="en-MY" sz="4400" dirty="0" err="1" smtClean="0">
                <a:latin typeface="Arial"/>
              </a:rPr>
              <a:t>marron</a:t>
            </a:r>
            <a:r>
              <a:rPr lang="en-MY" sz="4400" dirty="0" smtClean="0">
                <a:latin typeface="Arial"/>
              </a:rPr>
              <a:t>)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5254626" y="1779573"/>
            <a:ext cx="4321080" cy="428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SzPct val="45000"/>
              <a:buFont typeface="Wingdings" charset="2"/>
              <a:buChar char=""/>
            </a:pPr>
            <a:r>
              <a:rPr lang="en-MY" sz="3200" dirty="0">
                <a:latin typeface="Arial"/>
              </a:rPr>
              <a:t>Se </a:t>
            </a:r>
            <a:r>
              <a:rPr lang="en-MY" sz="3200" dirty="0" err="1">
                <a:latin typeface="Arial"/>
              </a:rPr>
              <a:t>deplacent</a:t>
            </a:r>
            <a:r>
              <a:rPr lang="en-MY" sz="3200" dirty="0">
                <a:latin typeface="Arial"/>
              </a:rPr>
              <a:t> après </a:t>
            </a:r>
            <a:r>
              <a:rPr lang="en-MY" sz="3200" dirty="0" err="1">
                <a:latin typeface="Arial"/>
              </a:rPr>
              <a:t>que</a:t>
            </a:r>
            <a:r>
              <a:rPr lang="en-MY" sz="3200" dirty="0">
                <a:latin typeface="Arial"/>
              </a:rPr>
              <a:t> le </a:t>
            </a:r>
            <a:r>
              <a:rPr lang="en-MY" sz="3200" dirty="0" err="1">
                <a:latin typeface="Arial"/>
              </a:rPr>
              <a:t>Pacman</a:t>
            </a:r>
            <a:r>
              <a:rPr lang="en-MY" sz="3200" dirty="0">
                <a:latin typeface="Arial"/>
              </a:rPr>
              <a:t> mange 30 </a:t>
            </a:r>
            <a:r>
              <a:rPr lang="en-MY" sz="3200" dirty="0" err="1" smtClean="0">
                <a:latin typeface="Arial"/>
              </a:rPr>
              <a:t>pac-gommes</a:t>
            </a:r>
            <a:endParaRPr lang="en-MY" sz="3200" dirty="0" smtClean="0">
              <a:latin typeface="Arial"/>
            </a:endParaRPr>
          </a:p>
          <a:p>
            <a:pPr>
              <a:buSzPct val="45000"/>
              <a:buFont typeface="Wingdings" charset="2"/>
              <a:buChar char=""/>
            </a:pPr>
            <a:endParaRPr/>
          </a:p>
          <a:p>
            <a:pPr>
              <a:buSzPct val="45000"/>
              <a:buFont typeface="Wingdings" charset="2"/>
              <a:buChar char=""/>
            </a:pPr>
            <a:r>
              <a:rPr lang="en-MY" sz="3200" dirty="0" err="1">
                <a:latin typeface="Arial"/>
              </a:rPr>
              <a:t>Cible</a:t>
            </a:r>
            <a:r>
              <a:rPr lang="en-MY" sz="3200" dirty="0">
                <a:latin typeface="Arial"/>
              </a:rPr>
              <a:t> </a:t>
            </a:r>
            <a:r>
              <a:rPr lang="en-MY" sz="3200" dirty="0" err="1">
                <a:latin typeface="Arial"/>
              </a:rPr>
              <a:t>est</a:t>
            </a:r>
            <a:r>
              <a:rPr lang="en-MY" sz="3200" dirty="0">
                <a:latin typeface="Arial"/>
              </a:rPr>
              <a:t> </a:t>
            </a:r>
            <a:r>
              <a:rPr lang="en-MY" sz="3200" dirty="0" err="1">
                <a:latin typeface="Arial"/>
              </a:rPr>
              <a:t>calculée</a:t>
            </a:r>
            <a:r>
              <a:rPr lang="en-MY" sz="3200" dirty="0">
                <a:latin typeface="Arial"/>
              </a:rPr>
              <a:t> en </a:t>
            </a:r>
            <a:r>
              <a:rPr lang="en-MY" sz="3200" dirty="0" err="1">
                <a:latin typeface="Arial"/>
              </a:rPr>
              <a:t>doublant</a:t>
            </a:r>
            <a:r>
              <a:rPr lang="en-MY" sz="3200" dirty="0">
                <a:latin typeface="Arial"/>
              </a:rPr>
              <a:t> le </a:t>
            </a:r>
            <a:r>
              <a:rPr lang="en-MY" sz="3200" dirty="0" err="1">
                <a:latin typeface="Arial"/>
              </a:rPr>
              <a:t>vecteur</a:t>
            </a:r>
            <a:r>
              <a:rPr lang="en-MY" sz="3200" dirty="0">
                <a:latin typeface="Arial"/>
              </a:rPr>
              <a:t> de la position de </a:t>
            </a:r>
            <a:r>
              <a:rPr lang="en-MY" sz="3200" dirty="0" err="1">
                <a:latin typeface="Arial"/>
              </a:rPr>
              <a:t>Blinky</a:t>
            </a:r>
            <a:r>
              <a:rPr lang="en-MY" sz="3200" dirty="0">
                <a:latin typeface="Arial"/>
              </a:rPr>
              <a:t> à 2 cases </a:t>
            </a:r>
            <a:r>
              <a:rPr lang="en-MY" sz="3200" dirty="0" err="1">
                <a:latin typeface="Arial"/>
              </a:rPr>
              <a:t>devant</a:t>
            </a:r>
            <a:r>
              <a:rPr lang="en-MY" sz="3200" dirty="0">
                <a:latin typeface="Arial"/>
              </a:rPr>
              <a:t> </a:t>
            </a:r>
            <a:r>
              <a:rPr lang="en-MY" sz="3200" dirty="0" err="1">
                <a:latin typeface="Arial"/>
              </a:rPr>
              <a:t>Pacman</a:t>
            </a:r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56" y="2708267"/>
            <a:ext cx="442915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256</Words>
  <Application>LibreOffice/4.4.7.2$Linux_X86_64 LibreOffice_project/f3153a8b245191196a4b6b9abd1d0da16eead600</Application>
  <PresentationFormat>Personnalisé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Office Theme</vt:lpstr>
      <vt:lpstr>Office Theme</vt:lpstr>
      <vt:lpstr>Office Theme</vt:lpstr>
      <vt:lpstr>Office Theme</vt:lpstr>
      <vt:lpstr>Diapositive 1</vt:lpstr>
      <vt:lpstr>Diapositive 2</vt:lpstr>
      <vt:lpstr> Les interfaces 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Kuhanh Murugasen</dc:creator>
  <cp:lastModifiedBy>Stanislas Andujar</cp:lastModifiedBy>
  <cp:revision>24</cp:revision>
  <dcterms:created xsi:type="dcterms:W3CDTF">2015-04-23T09:43:32Z</dcterms:created>
  <dcterms:modified xsi:type="dcterms:W3CDTF">2016-05-08T20:08:31Z</dcterms:modified>
  <dc:language>en-US</dc:language>
</cp:coreProperties>
</file>