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537616-4BC2-04EC-53ED-B801D68CD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48576B4-2C90-CFC5-54D4-47468E28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DB0DFE1-D819-9890-7945-69CD7436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F507D0F-B3E0-D7B8-F8EC-2AB46F77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7A2AB9D-16DF-C6A5-81FF-C8B038F7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46DA13-4474-F229-D3DA-64928DFA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29FA6AE-C7B8-F3AC-4BB6-5AE4072EF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8B94B3-B364-EB0C-198F-45B00C46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82A202F-CA06-AF4F-7084-FC37C9F6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3222DAE-7B7E-6A05-029D-6D904084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C622F2C-4417-BBA7-DCF9-28423DD36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B1F63E1-515D-29E8-9EF9-427F86F35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FAD32E-E1E5-45AB-8F8A-1D2FEB2A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FDE53B-432E-698D-D5EC-B2A44555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D63A347-565F-2F44-EC23-E51C20FD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2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4E8AD3-737D-6F32-2758-D1721E3A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996DF2-13BD-DC19-EAC2-68045C6A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84255F9-A39D-65F2-BDF1-0A903DF6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98C566B-75F5-B11F-1118-4E541F11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9F74A47-35DC-C846-F39C-BFFD68F1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4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A2CD52-922D-3999-7728-F816C136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FB64C7-16EE-F655-6202-9D5690514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09C6AB4-318F-31B8-318A-68EB10E3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8F221AB-414F-FA21-B94D-8D76F993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4BB1415-C50C-535C-12AD-79A2A8B7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5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425C9D-F882-05B1-9612-942AFD88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FF7835-6B2E-BCD8-F389-116F5E6A0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A6ECD29-1F2F-A164-77D5-172A8FBFD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3DF0A5D-55A0-4F4E-7C13-6B7C4E42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89C6710-0651-07A0-D783-F91D1CCB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92B5EAB-8BB8-C9C9-7283-C8A9D57D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DD5643-80F9-DA2A-BE08-31C2AF1B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ED6FA0-51E8-76FF-59F6-702A3A9BA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988A698-261C-23B3-925D-FC88E5D96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50E842A-26DF-A811-FF4F-F966A952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411DEAB-E3EC-3945-87CC-CEBBD120E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6793D2E-59A8-3C16-1EB4-A011C2AE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040600B-79A8-F664-BF82-34C980E1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A13E447-9779-14B5-5567-71A65D44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8619EA-5D07-30CE-07A4-A59AC26C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A2C794D-0318-3B66-2D59-70EAF4B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C741F8A-FF3C-0008-8FBC-1418C0C3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F72CD9C-95C1-8F32-F9EA-E88E52D4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D760DB9-196A-B0D5-40B4-0F5FE542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1E54192-DD25-66E2-9EF8-0758570E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A3F100E-AA3A-4C6F-172F-52440DF0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1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F4B86-9D27-D7A4-EAAF-335F14B0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6B646F-6D07-7571-B07E-1D2186CC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5B1A859-3E3B-7AEC-789C-CA56DDC61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BBAA676-53EA-3DB9-8E1B-C8D3B23B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9305177-251C-FA8E-76A9-0D5B6C34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F092585-665D-1E0F-D93B-15D04A39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1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370D6A-C59C-56C6-AD9C-1379B5F8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A5FC428-B77D-1938-9562-0A06A17F5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58C579B-AB3F-5450-AB9E-54C5726AF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5E5E69E-E3AD-BD63-1BB8-3A250AFB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196F1C0-BD3C-F36B-6FB3-A981DEC6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578FCE4-9940-3A2C-55F9-BAAEB8E0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9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6B40106-3E8B-B17B-5868-F901032B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3327B68-A3BA-BCFF-CF0F-4689F4BDD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19B5DD7-A269-A72E-A075-E5B3BFC78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CD236-E97C-4F85-BEA1-AE80DD0C7D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D1E974-728D-5A83-B2FF-DDA0E917F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C55E60-ADBB-EF3A-C0E8-F98C89632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6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3BB6DC8-12CA-56AD-D5AD-76163EC7C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cs-CZ" sz="6600" b="1" dirty="0">
                <a:solidFill>
                  <a:srgbClr val="FF0000"/>
                </a:solidFill>
              </a:rPr>
              <a:t>O</a:t>
            </a:r>
            <a:r>
              <a:rPr lang="cs-CZ" sz="6600" b="1" dirty="0">
                <a:solidFill>
                  <a:srgbClr val="FFFFFF"/>
                </a:solidFill>
              </a:rPr>
              <a:t>MET</a:t>
            </a:r>
            <a:endParaRPr lang="en-US" sz="6600" b="1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DA6C61-1B7B-2D3B-77CE-11084C31C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cs-CZ" dirty="0">
                <a:solidFill>
                  <a:srgbClr val="FFFFFF"/>
                </a:solidFill>
              </a:rPr>
              <a:t>Řízení softwarových projektů</a:t>
            </a:r>
          </a:p>
          <a:p>
            <a:pPr algn="l"/>
            <a:r>
              <a:rPr lang="cs-CZ" dirty="0">
                <a:solidFill>
                  <a:srgbClr val="FFFFFF"/>
                </a:solidFill>
              </a:rPr>
              <a:t>ZS 2022/2023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14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85AF654A-6D95-0EDD-3549-8AD4B640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cs-CZ" sz="4000" b="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Retrospektiva </a:t>
            </a:r>
            <a:br>
              <a:rPr lang="en-GB" sz="4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BCF274DC-714D-B92C-A1BB-F23FD353A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879" y="402836"/>
            <a:ext cx="4862447" cy="2686873"/>
          </a:xfrm>
        </p:spPr>
        <p:txBody>
          <a:bodyPr anchor="ctr">
            <a:normAutofit fontScale="92500" lnSpcReduction="20000"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Pravidelnost a průběžnost práce, </a:t>
            </a:r>
            <a:r>
              <a:rPr lang="cs-CZ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časová dotace</a:t>
            </a:r>
            <a:endParaRPr lang="en-GB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000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cs-CZ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čím jsme spokojeni?</a:t>
            </a:r>
            <a:endParaRPr lang="en-GB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cs-CZ" sz="2000" dirty="0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cs-CZ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omunikace a zodpovědnost členů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cs-CZ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Systematický přístup k práci</a:t>
            </a:r>
            <a:endParaRPr lang="en-GB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5D48E67-8511-FEBC-1537-71AD9CC08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160" y="3279433"/>
            <a:ext cx="6029885" cy="30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4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620114-E260-FD0A-D641-89FD64D4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2501984"/>
            <a:ext cx="2372731" cy="927016"/>
          </a:xfrm>
        </p:spPr>
        <p:txBody>
          <a:bodyPr anchor="b">
            <a:normAutofit/>
          </a:bodyPr>
          <a:lstStyle/>
          <a:p>
            <a:pPr algn="r"/>
            <a:r>
              <a:rPr lang="cs-CZ" sz="4000" b="1" dirty="0">
                <a:solidFill>
                  <a:srgbClr val="FFFFFF"/>
                </a:solidFill>
              </a:rPr>
              <a:t>SOUHRN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D819E7-513F-4508-6E1A-2A0479C51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620" y="10139"/>
            <a:ext cx="7719530" cy="683772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000" dirty="0">
                <a:ea typeface="Calibri" panose="020F0502020204030204" pitchFamily="34" charset="0"/>
                <a:cs typeface="Calibri" panose="020F0502020204030204" pitchFamily="34" charset="0"/>
              </a:rPr>
              <a:t>Na základě testování zvolena platforma Wordpress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Webového rozhraní s databází odborných článků a s možností přihlášení uživatelů s určitými rolemi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0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Komunikace</a:t>
            </a:r>
            <a:r>
              <a:rPr lang="cs-CZ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uživatelů na bázi </a:t>
            </a:r>
            <a:r>
              <a:rPr lang="cs-CZ" sz="20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formulářů</a:t>
            </a:r>
            <a:r>
              <a:rPr lang="cs-CZ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vztahujících se k odborným článkům od autorů (např. přijímací a hodnotící formulář)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+ Možnost přidávat a upravovat </a:t>
            </a:r>
            <a:r>
              <a:rPr lang="cs-CZ" sz="20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komentáře</a:t>
            </a:r>
            <a:r>
              <a:rPr lang="cs-CZ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které budou připnuté u každého článku = eliminuje se nechtěná komunikace přes emailové klienty. </a:t>
            </a:r>
            <a:endParaRPr lang="en-GB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cs-CZ" sz="2000" dirty="0"/>
          </a:p>
          <a:p>
            <a:endParaRPr lang="cs-CZ" sz="2000" dirty="0"/>
          </a:p>
          <a:p>
            <a:pPr marL="3657600" lvl="8" indent="0">
              <a:buNone/>
            </a:pPr>
            <a:r>
              <a:rPr lang="cs-CZ" sz="2000" b="1" dirty="0"/>
              <a:t>Děkujeme za pozornost..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2731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43C344FD-47E1-2281-3239-FFE4F704DF30}"/>
              </a:ext>
            </a:extLst>
          </p:cNvPr>
          <p:cNvSpPr txBox="1"/>
          <p:nvPr/>
        </p:nvSpPr>
        <p:spPr>
          <a:xfrm>
            <a:off x="1129903" y="2786897"/>
            <a:ext cx="2895573" cy="898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3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NÁŠ TÝM:</a:t>
            </a:r>
          </a:p>
        </p:txBody>
      </p:sp>
      <p:pic>
        <p:nvPicPr>
          <p:cNvPr id="23" name="Obrázek 22">
            <a:extLst>
              <a:ext uri="{FF2B5EF4-FFF2-40B4-BE49-F238E27FC236}">
                <a16:creationId xmlns:a16="http://schemas.microsoft.com/office/drawing/2014/main" id="{6A346BC8-0DCA-3A4E-8A45-EDA3D76DD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711" y="1007894"/>
            <a:ext cx="3039945" cy="1575243"/>
          </a:xfrm>
          <a:prstGeom prst="rect">
            <a:avLst/>
          </a:prstGeom>
        </p:spPr>
      </p:pic>
      <p:pic>
        <p:nvPicPr>
          <p:cNvPr id="25" name="Obrázek 24">
            <a:extLst>
              <a:ext uri="{FF2B5EF4-FFF2-40B4-BE49-F238E27FC236}">
                <a16:creationId xmlns:a16="http://schemas.microsoft.com/office/drawing/2014/main" id="{44B850EA-3ACD-1DB5-F103-20B2B56E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04" y="1018981"/>
            <a:ext cx="3044519" cy="1564156"/>
          </a:xfrm>
          <a:prstGeom prst="rect">
            <a:avLst/>
          </a:prstGeom>
        </p:spPr>
      </p:pic>
      <p:pic>
        <p:nvPicPr>
          <p:cNvPr id="27" name="Obrázek 26">
            <a:extLst>
              <a:ext uri="{FF2B5EF4-FFF2-40B4-BE49-F238E27FC236}">
                <a16:creationId xmlns:a16="http://schemas.microsoft.com/office/drawing/2014/main" id="{E721EF5D-AFEA-BFDD-4933-18B342B50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316" y="2960892"/>
            <a:ext cx="3054733" cy="1448444"/>
          </a:xfrm>
          <a:prstGeom prst="rect">
            <a:avLst/>
          </a:prstGeom>
        </p:spPr>
      </p:pic>
      <p:pic>
        <p:nvPicPr>
          <p:cNvPr id="29" name="Obrázek 28">
            <a:extLst>
              <a:ext uri="{FF2B5EF4-FFF2-40B4-BE49-F238E27FC236}">
                <a16:creationId xmlns:a16="http://schemas.microsoft.com/office/drawing/2014/main" id="{84D349A8-58C1-F775-3279-137EE3DBE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04" y="2946554"/>
            <a:ext cx="3054730" cy="1471823"/>
          </a:xfrm>
          <a:prstGeom prst="rect">
            <a:avLst/>
          </a:prstGeom>
        </p:spPr>
      </p:pic>
      <p:sp>
        <p:nvSpPr>
          <p:cNvPr id="30" name="TextovéPole 29">
            <a:extLst>
              <a:ext uri="{FF2B5EF4-FFF2-40B4-BE49-F238E27FC236}">
                <a16:creationId xmlns:a16="http://schemas.microsoft.com/office/drawing/2014/main" id="{CAE1CCA5-2089-76F0-D813-2061C02388FA}"/>
              </a:ext>
            </a:extLst>
          </p:cNvPr>
          <p:cNvSpPr txBox="1"/>
          <p:nvPr/>
        </p:nvSpPr>
        <p:spPr>
          <a:xfrm>
            <a:off x="6133798" y="4888173"/>
            <a:ext cx="37491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Ondřej	Martin	Eliška	Tomáš</a:t>
            </a:r>
          </a:p>
          <a:p>
            <a:r>
              <a:rPr lang="cs-CZ" dirty="0"/>
              <a:t>    </a:t>
            </a:r>
            <a:r>
              <a:rPr lang="cs-CZ" sz="2800" b="1" dirty="0"/>
              <a:t>O	  M	  E	  T</a:t>
            </a:r>
            <a:r>
              <a:rPr lang="cs-CZ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8D3E22D-E3C7-0B14-6C85-052D9A45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399" y="1181100"/>
            <a:ext cx="3141971" cy="783477"/>
          </a:xfrm>
        </p:spPr>
        <p:txBody>
          <a:bodyPr anchor="b">
            <a:normAutofit/>
          </a:bodyPr>
          <a:lstStyle/>
          <a:p>
            <a:pPr algn="r"/>
            <a:r>
              <a:rPr lang="cs-CZ" sz="3600" b="1" dirty="0">
                <a:solidFill>
                  <a:srgbClr val="FFFFFF"/>
                </a:solidFill>
              </a:rPr>
              <a:t>Cíl projektu: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12DA56-2E0E-695C-2BE2-751D3C97B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829" y="1181100"/>
            <a:ext cx="4862447" cy="309987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cs-CZ" sz="2000" dirty="0"/>
              <a:t>Informační systém pro odborný časopis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cs-CZ" sz="2000" dirty="0"/>
              <a:t>Funkční databáze pro odborné články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000" dirty="0"/>
              <a:t>Uživatelsky přívětivé rozhraní s možností přihlášení do systému a zpřístupnění potřebných funkcí</a:t>
            </a:r>
            <a:endParaRPr lang="en-US" sz="2000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AAE6C915-ACBC-0BA5-F2AB-94C20E6FFF38}"/>
              </a:ext>
            </a:extLst>
          </p:cNvPr>
          <p:cNvSpPr txBox="1">
            <a:spLocks/>
          </p:cNvSpPr>
          <p:nvPr/>
        </p:nvSpPr>
        <p:spPr>
          <a:xfrm>
            <a:off x="2116612" y="4799580"/>
            <a:ext cx="3141971" cy="783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cs-CZ" sz="3600" b="1" dirty="0">
                <a:solidFill>
                  <a:srgbClr val="FFFFFF"/>
                </a:solidFill>
              </a:rPr>
              <a:t>Platforma:</a:t>
            </a:r>
            <a:endParaRPr lang="en-US" sz="3600" b="1" dirty="0">
              <a:solidFill>
                <a:srgbClr val="FFFFFF"/>
              </a:solidFill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5E44A74-BCC8-9A87-5FF7-E874EE2BB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598" y="4584095"/>
            <a:ext cx="1569729" cy="156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3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4A0B-215C-29A1-2E12-0FCCD673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2746895"/>
          </a:xfrm>
        </p:spPr>
        <p:txBody>
          <a:bodyPr anchor="b">
            <a:normAutofit/>
          </a:bodyPr>
          <a:lstStyle/>
          <a:p>
            <a:pPr algn="r"/>
            <a:r>
              <a:rPr lang="cs-CZ" sz="3600" b="1" dirty="0">
                <a:solidFill>
                  <a:srgbClr val="FFFFFF"/>
                </a:solidFill>
              </a:rPr>
              <a:t>Platforma detailně: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13F08-606B-5C0D-72B6-51992A0CA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879" y="291713"/>
            <a:ext cx="5309328" cy="6423123"/>
          </a:xfrm>
        </p:spPr>
        <p:txBody>
          <a:bodyPr anchor="ctr">
            <a:normAutofit/>
          </a:bodyPr>
          <a:lstStyle/>
          <a:p>
            <a:r>
              <a:rPr lang="cs-CZ" sz="2400" b="1" dirty="0"/>
              <a:t>Wordpress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/>
              <a:t>Proč tato platforma?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/>
              <a:t>Zkušenosti s </a:t>
            </a:r>
            <a:r>
              <a:rPr lang="cs-CZ" dirty="0" err="1"/>
              <a:t>WP</a:t>
            </a:r>
            <a:endParaRPr lang="cs-CZ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/>
              <a:t>Existující doména, placená verze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/>
              <a:t>Ideální pro potřeby projektu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b="1" dirty="0"/>
              <a:t>Výhody: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000" dirty="0"/>
              <a:t>Široká nabídka pluginů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000" dirty="0"/>
              <a:t>Další alternativy</a:t>
            </a:r>
            <a:endParaRPr lang="en-US" sz="2000" dirty="0"/>
          </a:p>
          <a:p>
            <a:pPr lvl="2">
              <a:lnSpc>
                <a:spcPct val="150000"/>
              </a:lnSpc>
            </a:pPr>
            <a:endParaRPr lang="cs-CZ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/>
              <a:t>2. alternativa - </a:t>
            </a:r>
            <a:r>
              <a:rPr lang="cs-CZ" dirty="0" err="1"/>
              <a:t>Figma</a:t>
            </a:r>
            <a:r>
              <a:rPr lang="cs-CZ" dirty="0"/>
              <a:t> - nevyhovující</a:t>
            </a:r>
          </a:p>
          <a:p>
            <a:pPr lvl="2">
              <a:lnSpc>
                <a:spcPct val="150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531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1D270A7-6C25-CFAF-AC04-A5651715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7" y="2390571"/>
            <a:ext cx="3989961" cy="1337252"/>
          </a:xfrm>
        </p:spPr>
        <p:txBody>
          <a:bodyPr anchor="b">
            <a:normAutofit/>
          </a:bodyPr>
          <a:lstStyle/>
          <a:p>
            <a:pPr algn="ctr"/>
            <a:r>
              <a:rPr lang="cs-CZ" sz="3600" b="1" dirty="0">
                <a:solidFill>
                  <a:srgbClr val="FFFFFF"/>
                </a:solidFill>
              </a:rPr>
              <a:t>Co je hotové,</a:t>
            </a:r>
            <a:br>
              <a:rPr lang="cs-CZ" sz="3600" b="1" dirty="0">
                <a:solidFill>
                  <a:srgbClr val="FFFFFF"/>
                </a:solidFill>
              </a:rPr>
            </a:br>
            <a:r>
              <a:rPr lang="cs-CZ" sz="3600" b="1" dirty="0">
                <a:solidFill>
                  <a:srgbClr val="FFFFFF"/>
                </a:solidFill>
              </a:rPr>
              <a:t> co je rozpracované?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B810C3-4696-BC13-23F1-AC44950C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101600"/>
            <a:ext cx="6555347" cy="662247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2400" b="1" dirty="0"/>
              <a:t>Hotovo</a:t>
            </a:r>
          </a:p>
          <a:p>
            <a:pPr lvl="1">
              <a:lnSpc>
                <a:spcPct val="150000"/>
              </a:lnSpc>
            </a:pPr>
            <a:r>
              <a:rPr lang="cs-CZ" sz="2000" dirty="0" err="1"/>
              <a:t>Frontend</a:t>
            </a:r>
            <a:r>
              <a:rPr lang="cs-CZ" sz="2000" dirty="0"/>
              <a:t> webového rozhraní</a:t>
            </a:r>
          </a:p>
          <a:p>
            <a:pPr lvl="1">
              <a:lnSpc>
                <a:spcPct val="150000"/>
              </a:lnSpc>
            </a:pPr>
            <a:r>
              <a:rPr lang="cs-CZ" sz="2000" dirty="0"/>
              <a:t>Administrace, správa a registrace účtů</a:t>
            </a:r>
          </a:p>
          <a:p>
            <a:pPr lvl="1">
              <a:lnSpc>
                <a:spcPct val="150000"/>
              </a:lnSpc>
            </a:pPr>
            <a:r>
              <a:rPr lang="cs-CZ" sz="2000" dirty="0"/>
              <a:t>Role účtů, omezení práv</a:t>
            </a:r>
          </a:p>
          <a:p>
            <a:pPr lvl="1">
              <a:lnSpc>
                <a:spcPct val="150000"/>
              </a:lnSpc>
            </a:pPr>
            <a:r>
              <a:rPr lang="cs-CZ" sz="2000" dirty="0"/>
              <a:t>Úvodní stránka rozdělena na části:</a:t>
            </a:r>
          </a:p>
          <a:p>
            <a:pPr lvl="2">
              <a:lnSpc>
                <a:spcPct val="100000"/>
              </a:lnSpc>
            </a:pPr>
            <a:r>
              <a:rPr lang="cs-CZ" sz="1600" dirty="0"/>
              <a:t>Hlavní článek, přepínání nových článků podle čísla (rubriky)</a:t>
            </a:r>
          </a:p>
          <a:p>
            <a:pPr lvl="2">
              <a:lnSpc>
                <a:spcPct val="100000"/>
              </a:lnSpc>
            </a:pPr>
            <a:r>
              <a:rPr lang="cs-CZ" sz="1600" dirty="0"/>
              <a:t>Statistiky (možná smažeme)</a:t>
            </a:r>
          </a:p>
          <a:p>
            <a:pPr lvl="2">
              <a:lnSpc>
                <a:spcPct val="100000"/>
              </a:lnSpc>
            </a:pPr>
            <a:r>
              <a:rPr lang="cs-CZ" sz="1600" dirty="0"/>
              <a:t>Starší články</a:t>
            </a:r>
          </a:p>
          <a:p>
            <a:pPr lvl="2">
              <a:lnSpc>
                <a:spcPct val="100000"/>
              </a:lnSpc>
            </a:pPr>
            <a:r>
              <a:rPr lang="cs-CZ" sz="1600" dirty="0"/>
              <a:t>Kontakty</a:t>
            </a:r>
          </a:p>
          <a:p>
            <a:pPr lvl="2">
              <a:lnSpc>
                <a:spcPct val="100000"/>
              </a:lnSpc>
            </a:pPr>
            <a:r>
              <a:rPr lang="cs-CZ" sz="1600" dirty="0"/>
              <a:t>Koncept Helpdesku</a:t>
            </a:r>
          </a:p>
          <a:p>
            <a:pPr lvl="2">
              <a:lnSpc>
                <a:spcPct val="150000"/>
              </a:lnSpc>
            </a:pPr>
            <a:endParaRPr lang="cs-CZ" sz="800" dirty="0"/>
          </a:p>
          <a:p>
            <a:pPr marL="377825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b="1" dirty="0"/>
              <a:t>Rozpracováno</a:t>
            </a:r>
          </a:p>
          <a:p>
            <a:pPr marL="835025" lvl="3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000" dirty="0"/>
              <a:t>Další stránky – články podle čísel – vymyslet vizualizaci</a:t>
            </a:r>
          </a:p>
          <a:p>
            <a:pPr marL="835025" lvl="3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000" dirty="0"/>
              <a:t>„Recenzent“ – vymyslet jak realizovat roli</a:t>
            </a:r>
          </a:p>
        </p:txBody>
      </p:sp>
    </p:spTree>
    <p:extLst>
      <p:ext uri="{BB962C8B-B14F-4D97-AF65-F5344CB8AC3E}">
        <p14:creationId xmlns:p14="http://schemas.microsoft.com/office/powerpoint/2010/main" val="351953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95E354-B049-3AD5-EB5F-44107880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54" y="2580690"/>
            <a:ext cx="6244862" cy="1228591"/>
          </a:xfrm>
        </p:spPr>
        <p:txBody>
          <a:bodyPr>
            <a:normAutofit/>
          </a:bodyPr>
          <a:lstStyle/>
          <a:p>
            <a:r>
              <a:rPr lang="cs-CZ" sz="3600" b="1" dirty="0"/>
              <a:t>Poznatky ohledně spolupráce</a:t>
            </a:r>
            <a:endParaRPr lang="en-US" sz="3600" b="1" dirty="0"/>
          </a:p>
        </p:txBody>
      </p:sp>
      <p:sp>
        <p:nvSpPr>
          <p:cNvPr id="12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8F5F845-C323-880A-DE03-486B5FFCC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168" y="1964429"/>
            <a:ext cx="4452719" cy="351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7F378D-A000-47AE-83B2-D9954D8C9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E26863-5660-4928-984A-CA2CFC8F6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5101" y="746626"/>
            <a:ext cx="4692800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AD7F70-85A5-463C-9B1F-3182B60F8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2093" y="746626"/>
            <a:ext cx="4692800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13AF7514-9DD7-4ADB-84DF-5D8B61E73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919" y="4298302"/>
            <a:ext cx="12192000" cy="2559698"/>
          </a:xfrm>
          <a:custGeom>
            <a:avLst/>
            <a:gdLst>
              <a:gd name="connsiteX0" fmla="*/ 1462415 w 12192000"/>
              <a:gd name="connsiteY0" fmla="*/ 0 h 2685062"/>
              <a:gd name="connsiteX1" fmla="*/ 1494432 w 12192000"/>
              <a:gd name="connsiteY1" fmla="*/ 2457 h 2685062"/>
              <a:gd name="connsiteX2" fmla="*/ 1523667 w 12192000"/>
              <a:gd name="connsiteY2" fmla="*/ 11778 h 2685062"/>
              <a:gd name="connsiteX3" fmla="*/ 1523067 w 12192000"/>
              <a:gd name="connsiteY3" fmla="*/ 14207 h 2685062"/>
              <a:gd name="connsiteX4" fmla="*/ 1527695 w 12192000"/>
              <a:gd name="connsiteY4" fmla="*/ 15715 h 2685062"/>
              <a:gd name="connsiteX5" fmla="*/ 1532258 w 12192000"/>
              <a:gd name="connsiteY5" fmla="*/ 14518 h 2685062"/>
              <a:gd name="connsiteX6" fmla="*/ 1537796 w 12192000"/>
              <a:gd name="connsiteY6" fmla="*/ 16283 h 2685062"/>
              <a:gd name="connsiteX7" fmla="*/ 1553041 w 12192000"/>
              <a:gd name="connsiteY7" fmla="*/ 20452 h 2685062"/>
              <a:gd name="connsiteX8" fmla="*/ 1557495 w 12192000"/>
              <a:gd name="connsiteY8" fmla="*/ 25861 h 2685062"/>
              <a:gd name="connsiteX9" fmla="*/ 1617448 w 12192000"/>
              <a:gd name="connsiteY9" fmla="*/ 40977 h 2685062"/>
              <a:gd name="connsiteX10" fmla="*/ 1636697 w 12192000"/>
              <a:gd name="connsiteY10" fmla="*/ 39108 h 2685062"/>
              <a:gd name="connsiteX11" fmla="*/ 1657286 w 12192000"/>
              <a:gd name="connsiteY11" fmla="*/ 49000 h 2685062"/>
              <a:gd name="connsiteX12" fmla="*/ 1719191 w 12192000"/>
              <a:gd name="connsiteY12" fmla="*/ 56920 h 2685062"/>
              <a:gd name="connsiteX13" fmla="*/ 1787126 w 12192000"/>
              <a:gd name="connsiteY13" fmla="*/ 71960 h 2685062"/>
              <a:gd name="connsiteX14" fmla="*/ 1834555 w 12192000"/>
              <a:gd name="connsiteY14" fmla="*/ 86590 h 2685062"/>
              <a:gd name="connsiteX15" fmla="*/ 1966070 w 12192000"/>
              <a:gd name="connsiteY15" fmla="*/ 103987 h 2685062"/>
              <a:gd name="connsiteX16" fmla="*/ 2188582 w 12192000"/>
              <a:gd name="connsiteY16" fmla="*/ 124532 h 2685062"/>
              <a:gd name="connsiteX17" fmla="*/ 2234811 w 12192000"/>
              <a:gd name="connsiteY17" fmla="*/ 130739 h 2685062"/>
              <a:gd name="connsiteX18" fmla="*/ 2270005 w 12192000"/>
              <a:gd name="connsiteY18" fmla="*/ 143358 h 2685062"/>
              <a:gd name="connsiteX19" fmla="*/ 2274208 w 12192000"/>
              <a:gd name="connsiteY19" fmla="*/ 152634 h 2685062"/>
              <a:gd name="connsiteX20" fmla="*/ 2298905 w 12192000"/>
              <a:gd name="connsiteY20" fmla="*/ 157215 h 2685062"/>
              <a:gd name="connsiteX21" fmla="*/ 2304521 w 12192000"/>
              <a:gd name="connsiteY21" fmla="*/ 159957 h 2685062"/>
              <a:gd name="connsiteX22" fmla="*/ 2337696 w 12192000"/>
              <a:gd name="connsiteY22" fmla="*/ 174150 h 2685062"/>
              <a:gd name="connsiteX23" fmla="*/ 2432112 w 12192000"/>
              <a:gd name="connsiteY23" fmla="*/ 166646 h 2685062"/>
              <a:gd name="connsiteX24" fmla="*/ 2500149 w 12192000"/>
              <a:gd name="connsiteY24" fmla="*/ 168723 h 2685062"/>
              <a:gd name="connsiteX25" fmla="*/ 2504776 w 12192000"/>
              <a:gd name="connsiteY25" fmla="*/ 171455 h 2685062"/>
              <a:gd name="connsiteX26" fmla="*/ 2507358 w 12192000"/>
              <a:gd name="connsiteY26" fmla="*/ 177677 h 2685062"/>
              <a:gd name="connsiteX27" fmla="*/ 2518847 w 12192000"/>
              <a:gd name="connsiteY27" fmla="*/ 180936 h 2685062"/>
              <a:gd name="connsiteX28" fmla="*/ 2528864 w 12192000"/>
              <a:gd name="connsiteY28" fmla="*/ 188517 h 2685062"/>
              <a:gd name="connsiteX29" fmla="*/ 2938613 w 12192000"/>
              <a:gd name="connsiteY29" fmla="*/ 248764 h 2685062"/>
              <a:gd name="connsiteX30" fmla="*/ 3132513 w 12192000"/>
              <a:gd name="connsiteY30" fmla="*/ 229282 h 2685062"/>
              <a:gd name="connsiteX31" fmla="*/ 3208657 w 12192000"/>
              <a:gd name="connsiteY31" fmla="*/ 230814 h 2685062"/>
              <a:gd name="connsiteX32" fmla="*/ 3217904 w 12192000"/>
              <a:gd name="connsiteY32" fmla="*/ 237375 h 2685062"/>
              <a:gd name="connsiteX33" fmla="*/ 3330150 w 12192000"/>
              <a:gd name="connsiteY33" fmla="*/ 214762 h 2685062"/>
              <a:gd name="connsiteX34" fmla="*/ 3480527 w 12192000"/>
              <a:gd name="connsiteY34" fmla="*/ 231960 h 2685062"/>
              <a:gd name="connsiteX35" fmla="*/ 3591806 w 12192000"/>
              <a:gd name="connsiteY35" fmla="*/ 253003 h 2685062"/>
              <a:gd name="connsiteX36" fmla="*/ 3655143 w 12192000"/>
              <a:gd name="connsiteY36" fmla="*/ 261318 h 2685062"/>
              <a:gd name="connsiteX37" fmla="*/ 3700191 w 12192000"/>
              <a:gd name="connsiteY37" fmla="*/ 271235 h 2685062"/>
              <a:gd name="connsiteX38" fmla="*/ 3820459 w 12192000"/>
              <a:gd name="connsiteY38" fmla="*/ 275675 h 2685062"/>
              <a:gd name="connsiteX39" fmla="*/ 4022158 w 12192000"/>
              <a:gd name="connsiteY39" fmla="*/ 274341 h 2685062"/>
              <a:gd name="connsiteX40" fmla="*/ 4164508 w 12192000"/>
              <a:gd name="connsiteY40" fmla="*/ 309117 h 2685062"/>
              <a:gd name="connsiteX41" fmla="*/ 4246843 w 12192000"/>
              <a:gd name="connsiteY41" fmla="*/ 292417 h 2685062"/>
              <a:gd name="connsiteX42" fmla="*/ 4337133 w 12192000"/>
              <a:gd name="connsiteY42" fmla="*/ 304707 h 2685062"/>
              <a:gd name="connsiteX43" fmla="*/ 4696109 w 12192000"/>
              <a:gd name="connsiteY43" fmla="*/ 300060 h 2685062"/>
              <a:gd name="connsiteX44" fmla="*/ 4928090 w 12192000"/>
              <a:gd name="connsiteY44" fmla="*/ 291457 h 2685062"/>
              <a:gd name="connsiteX45" fmla="*/ 4960316 w 12192000"/>
              <a:gd name="connsiteY45" fmla="*/ 287841 h 2685062"/>
              <a:gd name="connsiteX46" fmla="*/ 4960840 w 12192000"/>
              <a:gd name="connsiteY46" fmla="*/ 285406 h 2685062"/>
              <a:gd name="connsiteX47" fmla="*/ 4965958 w 12192000"/>
              <a:gd name="connsiteY47" fmla="*/ 284802 h 2685062"/>
              <a:gd name="connsiteX48" fmla="*/ 4969785 w 12192000"/>
              <a:gd name="connsiteY48" fmla="*/ 286778 h 2685062"/>
              <a:gd name="connsiteX49" fmla="*/ 4975889 w 12192000"/>
              <a:gd name="connsiteY49" fmla="*/ 286093 h 2685062"/>
              <a:gd name="connsiteX50" fmla="*/ 4992382 w 12192000"/>
              <a:gd name="connsiteY50" fmla="*/ 284871 h 2685062"/>
              <a:gd name="connsiteX51" fmla="*/ 4999094 w 12192000"/>
              <a:gd name="connsiteY51" fmla="*/ 280499 h 2685062"/>
              <a:gd name="connsiteX52" fmla="*/ 5080965 w 12192000"/>
              <a:gd name="connsiteY52" fmla="*/ 282208 h 2685062"/>
              <a:gd name="connsiteX53" fmla="*/ 5105166 w 12192000"/>
              <a:gd name="connsiteY53" fmla="*/ 276473 h 2685062"/>
              <a:gd name="connsiteX54" fmla="*/ 5168054 w 12192000"/>
              <a:gd name="connsiteY54" fmla="*/ 280137 h 2685062"/>
              <a:gd name="connsiteX55" fmla="*/ 5239940 w 12192000"/>
              <a:gd name="connsiteY55" fmla="*/ 278079 h 2685062"/>
              <a:gd name="connsiteX56" fmla="*/ 5291998 w 12192000"/>
              <a:gd name="connsiteY56" fmla="*/ 272685 h 2685062"/>
              <a:gd name="connsiteX57" fmla="*/ 5425861 w 12192000"/>
              <a:gd name="connsiteY57" fmla="*/ 279926 h 2685062"/>
              <a:gd name="connsiteX58" fmla="*/ 5648321 w 12192000"/>
              <a:gd name="connsiteY58" fmla="*/ 300693 h 2685062"/>
              <a:gd name="connsiteX59" fmla="*/ 5695414 w 12192000"/>
              <a:gd name="connsiteY59" fmla="*/ 303150 h 2685062"/>
              <a:gd name="connsiteX60" fmla="*/ 5743064 w 12192000"/>
              <a:gd name="connsiteY60" fmla="*/ 289335 h 2685062"/>
              <a:gd name="connsiteX61" fmla="*/ 5768797 w 12192000"/>
              <a:gd name="connsiteY61" fmla="*/ 289436 h 2685062"/>
              <a:gd name="connsiteX62" fmla="*/ 5775419 w 12192000"/>
              <a:gd name="connsiteY62" fmla="*/ 287831 h 2685062"/>
              <a:gd name="connsiteX63" fmla="*/ 5813624 w 12192000"/>
              <a:gd name="connsiteY63" fmla="*/ 280263 h 2685062"/>
              <a:gd name="connsiteX64" fmla="*/ 5900676 w 12192000"/>
              <a:gd name="connsiteY64" fmla="*/ 304615 h 2685062"/>
              <a:gd name="connsiteX65" fmla="*/ 5966795 w 12192000"/>
              <a:gd name="connsiteY65" fmla="*/ 314993 h 2685062"/>
              <a:gd name="connsiteX66" fmla="*/ 5972463 w 12192000"/>
              <a:gd name="connsiteY66" fmla="*/ 313217 h 2685062"/>
              <a:gd name="connsiteX67" fmla="*/ 5977754 w 12192000"/>
              <a:gd name="connsiteY67" fmla="*/ 307726 h 2685062"/>
              <a:gd name="connsiteX68" fmla="*/ 5990232 w 12192000"/>
              <a:gd name="connsiteY68" fmla="*/ 306694 h 2685062"/>
              <a:gd name="connsiteX69" fmla="*/ 6003260 w 12192000"/>
              <a:gd name="connsiteY69" fmla="*/ 301250 h 2685062"/>
              <a:gd name="connsiteX70" fmla="*/ 6398655 w 12192000"/>
              <a:gd name="connsiteY70" fmla="*/ 340447 h 2685062"/>
              <a:gd name="connsiteX71" fmla="*/ 6477250 w 12192000"/>
              <a:gd name="connsiteY71" fmla="*/ 370643 h 2685062"/>
              <a:gd name="connsiteX72" fmla="*/ 6599996 w 12192000"/>
              <a:gd name="connsiteY72" fmla="*/ 371929 h 2685062"/>
              <a:gd name="connsiteX73" fmla="*/ 6673632 w 12192000"/>
              <a:gd name="connsiteY73" fmla="*/ 384303 h 2685062"/>
              <a:gd name="connsiteX74" fmla="*/ 6685461 w 12192000"/>
              <a:gd name="connsiteY74" fmla="*/ 379698 h 2685062"/>
              <a:gd name="connsiteX75" fmla="*/ 6782761 w 12192000"/>
              <a:gd name="connsiteY75" fmla="*/ 421766 h 2685062"/>
              <a:gd name="connsiteX76" fmla="*/ 6934599 w 12192000"/>
              <a:gd name="connsiteY76" fmla="*/ 432626 h 2685062"/>
              <a:gd name="connsiteX77" fmla="*/ 7050728 w 12192000"/>
              <a:gd name="connsiteY77" fmla="*/ 432695 h 2685062"/>
              <a:gd name="connsiteX78" fmla="*/ 7115167 w 12192000"/>
              <a:gd name="connsiteY78" fmla="*/ 436243 h 2685062"/>
              <a:gd name="connsiteX79" fmla="*/ 7162809 w 12192000"/>
              <a:gd name="connsiteY79" fmla="*/ 434931 h 2685062"/>
              <a:gd name="connsiteX80" fmla="*/ 7280034 w 12192000"/>
              <a:gd name="connsiteY80" fmla="*/ 452539 h 2685062"/>
              <a:gd name="connsiteX81" fmla="*/ 7472654 w 12192000"/>
              <a:gd name="connsiteY81" fmla="*/ 490482 h 2685062"/>
              <a:gd name="connsiteX82" fmla="*/ 7696080 w 12192000"/>
              <a:gd name="connsiteY82" fmla="*/ 514010 h 2685062"/>
              <a:gd name="connsiteX83" fmla="*/ 7788139 w 12192000"/>
              <a:gd name="connsiteY83" fmla="*/ 518649 h 2685062"/>
              <a:gd name="connsiteX84" fmla="*/ 8227756 w 12192000"/>
              <a:gd name="connsiteY84" fmla="*/ 558548 h 2685062"/>
              <a:gd name="connsiteX85" fmla="*/ 8328859 w 12192000"/>
              <a:gd name="connsiteY85" fmla="*/ 582867 h 2685062"/>
              <a:gd name="connsiteX86" fmla="*/ 8532898 w 12192000"/>
              <a:gd name="connsiteY86" fmla="*/ 668282 h 2685062"/>
              <a:gd name="connsiteX87" fmla="*/ 8792925 w 12192000"/>
              <a:gd name="connsiteY87" fmla="*/ 701900 h 2685062"/>
              <a:gd name="connsiteX88" fmla="*/ 8809491 w 12192000"/>
              <a:gd name="connsiteY88" fmla="*/ 717262 h 2685062"/>
              <a:gd name="connsiteX89" fmla="*/ 8814066 w 12192000"/>
              <a:gd name="connsiteY89" fmla="*/ 719410 h 2685062"/>
              <a:gd name="connsiteX90" fmla="*/ 8815751 w 12192000"/>
              <a:gd name="connsiteY90" fmla="*/ 718686 h 2685062"/>
              <a:gd name="connsiteX91" fmla="*/ 8840540 w 12192000"/>
              <a:gd name="connsiteY91" fmla="*/ 717083 h 2685062"/>
              <a:gd name="connsiteX92" fmla="*/ 8897062 w 12192000"/>
              <a:gd name="connsiteY92" fmla="*/ 697553 h 2685062"/>
              <a:gd name="connsiteX93" fmla="*/ 8965922 w 12192000"/>
              <a:gd name="connsiteY93" fmla="*/ 672885 h 2685062"/>
              <a:gd name="connsiteX94" fmla="*/ 9016694 w 12192000"/>
              <a:gd name="connsiteY94" fmla="*/ 669496 h 2685062"/>
              <a:gd name="connsiteX95" fmla="*/ 9139695 w 12192000"/>
              <a:gd name="connsiteY95" fmla="*/ 648174 h 2685062"/>
              <a:gd name="connsiteX96" fmla="*/ 9219129 w 12192000"/>
              <a:gd name="connsiteY96" fmla="*/ 639013 h 2685062"/>
              <a:gd name="connsiteX97" fmla="*/ 9221354 w 12192000"/>
              <a:gd name="connsiteY97" fmla="*/ 638501 h 2685062"/>
              <a:gd name="connsiteX98" fmla="*/ 9237592 w 12192000"/>
              <a:gd name="connsiteY98" fmla="*/ 642494 h 2685062"/>
              <a:gd name="connsiteX99" fmla="*/ 9236570 w 12192000"/>
              <a:gd name="connsiteY99" fmla="*/ 648762 h 2685062"/>
              <a:gd name="connsiteX100" fmla="*/ 9250521 w 12192000"/>
              <a:gd name="connsiteY100" fmla="*/ 654041 h 2685062"/>
              <a:gd name="connsiteX101" fmla="*/ 9279357 w 12192000"/>
              <a:gd name="connsiteY101" fmla="*/ 653083 h 2685062"/>
              <a:gd name="connsiteX102" fmla="*/ 9289731 w 12192000"/>
              <a:gd name="connsiteY102" fmla="*/ 656356 h 2685062"/>
              <a:gd name="connsiteX103" fmla="*/ 9293723 w 12192000"/>
              <a:gd name="connsiteY103" fmla="*/ 656237 h 2685062"/>
              <a:gd name="connsiteX104" fmla="*/ 9303097 w 12192000"/>
              <a:gd name="connsiteY104" fmla="*/ 656723 h 2685062"/>
              <a:gd name="connsiteX105" fmla="*/ 9302251 w 12192000"/>
              <a:gd name="connsiteY105" fmla="*/ 652725 h 2685062"/>
              <a:gd name="connsiteX106" fmla="*/ 9314122 w 12192000"/>
              <a:gd name="connsiteY106" fmla="*/ 645860 h 2685062"/>
              <a:gd name="connsiteX107" fmla="*/ 9367772 w 12192000"/>
              <a:gd name="connsiteY107" fmla="*/ 650683 h 2685062"/>
              <a:gd name="connsiteX108" fmla="*/ 9370291 w 12192000"/>
              <a:gd name="connsiteY108" fmla="*/ 655264 h 2685062"/>
              <a:gd name="connsiteX109" fmla="*/ 9377007 w 12192000"/>
              <a:gd name="connsiteY109" fmla="*/ 656308 h 2685062"/>
              <a:gd name="connsiteX110" fmla="*/ 9382497 w 12192000"/>
              <a:gd name="connsiteY110" fmla="*/ 652427 h 2685062"/>
              <a:gd name="connsiteX111" fmla="*/ 9474013 w 12192000"/>
              <a:gd name="connsiteY111" fmla="*/ 647005 h 2685062"/>
              <a:gd name="connsiteX112" fmla="*/ 9595899 w 12192000"/>
              <a:gd name="connsiteY112" fmla="*/ 646979 h 2685062"/>
              <a:gd name="connsiteX113" fmla="*/ 9681269 w 12192000"/>
              <a:gd name="connsiteY113" fmla="*/ 669984 h 2685062"/>
              <a:gd name="connsiteX114" fmla="*/ 9689635 w 12192000"/>
              <a:gd name="connsiteY114" fmla="*/ 666408 h 2685062"/>
              <a:gd name="connsiteX115" fmla="*/ 9750215 w 12192000"/>
              <a:gd name="connsiteY115" fmla="*/ 671056 h 2685062"/>
              <a:gd name="connsiteX116" fmla="*/ 9957974 w 12192000"/>
              <a:gd name="connsiteY116" fmla="*/ 715080 h 2685062"/>
              <a:gd name="connsiteX117" fmla="*/ 10076482 w 12192000"/>
              <a:gd name="connsiteY117" fmla="*/ 723397 h 2685062"/>
              <a:gd name="connsiteX118" fmla="*/ 10119263 w 12192000"/>
              <a:gd name="connsiteY118" fmla="*/ 721877 h 2685062"/>
              <a:gd name="connsiteX119" fmla="*/ 10190893 w 12192000"/>
              <a:gd name="connsiteY119" fmla="*/ 719606 h 2685062"/>
              <a:gd name="connsiteX120" fmla="*/ 10246203 w 12192000"/>
              <a:gd name="connsiteY120" fmla="*/ 706893 h 2685062"/>
              <a:gd name="connsiteX121" fmla="*/ 10305396 w 12192000"/>
              <a:gd name="connsiteY121" fmla="*/ 709359 h 2685062"/>
              <a:gd name="connsiteX122" fmla="*/ 10316856 w 12192000"/>
              <a:gd name="connsiteY122" fmla="*/ 724179 h 2685062"/>
              <a:gd name="connsiteX123" fmla="*/ 10380919 w 12192000"/>
              <a:gd name="connsiteY123" fmla="*/ 722193 h 2685062"/>
              <a:gd name="connsiteX124" fmla="*/ 10478351 w 12192000"/>
              <a:gd name="connsiteY124" fmla="*/ 717620 h 2685062"/>
              <a:gd name="connsiteX125" fmla="*/ 10533954 w 12192000"/>
              <a:gd name="connsiteY125" fmla="*/ 718660 h 2685062"/>
              <a:gd name="connsiteX126" fmla="*/ 10686474 w 12192000"/>
              <a:gd name="connsiteY126" fmla="*/ 717507 h 2685062"/>
              <a:gd name="connsiteX127" fmla="*/ 10839729 w 12192000"/>
              <a:gd name="connsiteY127" fmla="*/ 713306 h 2685062"/>
              <a:gd name="connsiteX128" fmla="*/ 10933271 w 12192000"/>
              <a:gd name="connsiteY128" fmla="*/ 693628 h 2685062"/>
              <a:gd name="connsiteX129" fmla="*/ 11058950 w 12192000"/>
              <a:gd name="connsiteY129" fmla="*/ 692031 h 2685062"/>
              <a:gd name="connsiteX130" fmla="*/ 11080388 w 12192000"/>
              <a:gd name="connsiteY130" fmla="*/ 689245 h 2685062"/>
              <a:gd name="connsiteX131" fmla="*/ 11108911 w 12192000"/>
              <a:gd name="connsiteY131" fmla="*/ 693363 h 2685062"/>
              <a:gd name="connsiteX132" fmla="*/ 11223119 w 12192000"/>
              <a:gd name="connsiteY132" fmla="*/ 710661 h 2685062"/>
              <a:gd name="connsiteX133" fmla="*/ 11311983 w 12192000"/>
              <a:gd name="connsiteY133" fmla="*/ 731410 h 2685062"/>
              <a:gd name="connsiteX134" fmla="*/ 11426940 w 12192000"/>
              <a:gd name="connsiteY134" fmla="*/ 727340 h 2685062"/>
              <a:gd name="connsiteX135" fmla="*/ 11495624 w 12192000"/>
              <a:gd name="connsiteY135" fmla="*/ 734858 h 2685062"/>
              <a:gd name="connsiteX136" fmla="*/ 11605975 w 12192000"/>
              <a:gd name="connsiteY136" fmla="*/ 762433 h 2685062"/>
              <a:gd name="connsiteX137" fmla="*/ 11756134 w 12192000"/>
              <a:gd name="connsiteY137" fmla="*/ 765012 h 2685062"/>
              <a:gd name="connsiteX138" fmla="*/ 11789788 w 12192000"/>
              <a:gd name="connsiteY138" fmla="*/ 745316 h 2685062"/>
              <a:gd name="connsiteX139" fmla="*/ 11832833 w 12192000"/>
              <a:gd name="connsiteY139" fmla="*/ 734720 h 2685062"/>
              <a:gd name="connsiteX140" fmla="*/ 11846338 w 12192000"/>
              <a:gd name="connsiteY140" fmla="*/ 765994 h 2685062"/>
              <a:gd name="connsiteX141" fmla="*/ 11972492 w 12192000"/>
              <a:gd name="connsiteY141" fmla="*/ 796180 h 2685062"/>
              <a:gd name="connsiteX142" fmla="*/ 12035979 w 12192000"/>
              <a:gd name="connsiteY142" fmla="*/ 807835 h 2685062"/>
              <a:gd name="connsiteX143" fmla="*/ 12135850 w 12192000"/>
              <a:gd name="connsiteY143" fmla="*/ 819056 h 2685062"/>
              <a:gd name="connsiteX144" fmla="*/ 12166092 w 12192000"/>
              <a:gd name="connsiteY144" fmla="*/ 823695 h 2685062"/>
              <a:gd name="connsiteX145" fmla="*/ 12190645 w 12192000"/>
              <a:gd name="connsiteY145" fmla="*/ 826863 h 2685062"/>
              <a:gd name="connsiteX146" fmla="*/ 12192000 w 12192000"/>
              <a:gd name="connsiteY146" fmla="*/ 880762 h 2685062"/>
              <a:gd name="connsiteX147" fmla="*/ 12192000 w 12192000"/>
              <a:gd name="connsiteY147" fmla="*/ 2685062 h 2685062"/>
              <a:gd name="connsiteX148" fmla="*/ 0 w 12192000"/>
              <a:gd name="connsiteY148" fmla="*/ 2685062 h 2685062"/>
              <a:gd name="connsiteX149" fmla="*/ 0 w 12192000"/>
              <a:gd name="connsiteY149" fmla="*/ 283917 h 2685062"/>
              <a:gd name="connsiteX150" fmla="*/ 44213 w 12192000"/>
              <a:gd name="connsiteY150" fmla="*/ 302297 h 2685062"/>
              <a:gd name="connsiteX151" fmla="*/ 172465 w 12192000"/>
              <a:gd name="connsiteY151" fmla="*/ 314866 h 2685062"/>
              <a:gd name="connsiteX152" fmla="*/ 223361 w 12192000"/>
              <a:gd name="connsiteY152" fmla="*/ 304828 h 2685062"/>
              <a:gd name="connsiteX153" fmla="*/ 320595 w 12192000"/>
              <a:gd name="connsiteY153" fmla="*/ 288341 h 2685062"/>
              <a:gd name="connsiteX154" fmla="*/ 401087 w 12192000"/>
              <a:gd name="connsiteY154" fmla="*/ 246745 h 2685062"/>
              <a:gd name="connsiteX155" fmla="*/ 495839 w 12192000"/>
              <a:gd name="connsiteY155" fmla="*/ 217305 h 2685062"/>
              <a:gd name="connsiteX156" fmla="*/ 507910 w 12192000"/>
              <a:gd name="connsiteY156" fmla="*/ 219773 h 2685062"/>
              <a:gd name="connsiteX157" fmla="*/ 561428 w 12192000"/>
              <a:gd name="connsiteY157" fmla="*/ 201460 h 2685062"/>
              <a:gd name="connsiteX158" fmla="*/ 712813 w 12192000"/>
              <a:gd name="connsiteY158" fmla="*/ 151411 h 2685062"/>
              <a:gd name="connsiteX159" fmla="*/ 819366 w 12192000"/>
              <a:gd name="connsiteY159" fmla="*/ 70479 h 2685062"/>
              <a:gd name="connsiteX160" fmla="*/ 862489 w 12192000"/>
              <a:gd name="connsiteY160" fmla="*/ 63238 h 2685062"/>
              <a:gd name="connsiteX161" fmla="*/ 934387 w 12192000"/>
              <a:gd name="connsiteY161" fmla="*/ 50788 h 2685062"/>
              <a:gd name="connsiteX162" fmla="*/ 948874 w 12192000"/>
              <a:gd name="connsiteY162" fmla="*/ 55208 h 2685062"/>
              <a:gd name="connsiteX163" fmla="*/ 955237 w 12192000"/>
              <a:gd name="connsiteY163" fmla="*/ 54040 h 2685062"/>
              <a:gd name="connsiteX164" fmla="*/ 955886 w 12192000"/>
              <a:gd name="connsiteY164" fmla="*/ 54325 h 2685062"/>
              <a:gd name="connsiteX165" fmla="*/ 957239 w 12192000"/>
              <a:gd name="connsiteY165" fmla="*/ 53673 h 2685062"/>
              <a:gd name="connsiteX166" fmla="*/ 971343 w 12192000"/>
              <a:gd name="connsiteY166" fmla="*/ 51086 h 2685062"/>
              <a:gd name="connsiteX167" fmla="*/ 1002063 w 12192000"/>
              <a:gd name="connsiteY167" fmla="*/ 54158 h 2685062"/>
              <a:gd name="connsiteX168" fmla="*/ 1020663 w 12192000"/>
              <a:gd name="connsiteY168" fmla="*/ 53408 h 2685062"/>
              <a:gd name="connsiteX169" fmla="*/ 1039181 w 12192000"/>
              <a:gd name="connsiteY169" fmla="*/ 40356 h 2685062"/>
              <a:gd name="connsiteX170" fmla="*/ 1051914 w 12192000"/>
              <a:gd name="connsiteY170" fmla="*/ 39166 h 2685062"/>
              <a:gd name="connsiteX171" fmla="*/ 1054501 w 12192000"/>
              <a:gd name="connsiteY171" fmla="*/ 37372 h 2685062"/>
              <a:gd name="connsiteX172" fmla="*/ 1061859 w 12192000"/>
              <a:gd name="connsiteY172" fmla="*/ 33902 h 2685062"/>
              <a:gd name="connsiteX173" fmla="*/ 1054558 w 12192000"/>
              <a:gd name="connsiteY173" fmla="*/ 30385 h 2685062"/>
              <a:gd name="connsiteX174" fmla="*/ 1140852 w 12192000"/>
              <a:gd name="connsiteY174" fmla="*/ 17327 h 2685062"/>
              <a:gd name="connsiteX175" fmla="*/ 1214144 w 12192000"/>
              <a:gd name="connsiteY175" fmla="*/ 6192 h 2685062"/>
              <a:gd name="connsiteX176" fmla="*/ 1338122 w 12192000"/>
              <a:gd name="connsiteY176" fmla="*/ 27996 h 2685062"/>
              <a:gd name="connsiteX177" fmla="*/ 1462415 w 12192000"/>
              <a:gd name="connsiteY177" fmla="*/ 0 h 268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192000" h="2685062">
                <a:moveTo>
                  <a:pt x="1462415" y="0"/>
                </a:moveTo>
                <a:lnTo>
                  <a:pt x="1494432" y="2457"/>
                </a:lnTo>
                <a:lnTo>
                  <a:pt x="1523667" y="11778"/>
                </a:lnTo>
                <a:lnTo>
                  <a:pt x="1523067" y="14207"/>
                </a:lnTo>
                <a:cubicBezTo>
                  <a:pt x="1523507" y="15871"/>
                  <a:pt x="1525127" y="16145"/>
                  <a:pt x="1527695" y="15715"/>
                </a:cubicBezTo>
                <a:lnTo>
                  <a:pt x="1532258" y="14518"/>
                </a:lnTo>
                <a:lnTo>
                  <a:pt x="1537796" y="16283"/>
                </a:lnTo>
                <a:lnTo>
                  <a:pt x="1553041" y="20452"/>
                </a:lnTo>
                <a:lnTo>
                  <a:pt x="1557495" y="25861"/>
                </a:lnTo>
                <a:cubicBezTo>
                  <a:pt x="1571578" y="34900"/>
                  <a:pt x="1608020" y="28047"/>
                  <a:pt x="1617448" y="40977"/>
                </a:cubicBezTo>
                <a:lnTo>
                  <a:pt x="1636697" y="39108"/>
                </a:lnTo>
                <a:lnTo>
                  <a:pt x="1657286" y="49000"/>
                </a:lnTo>
                <a:cubicBezTo>
                  <a:pt x="1676389" y="57312"/>
                  <a:pt x="1696470" y="62807"/>
                  <a:pt x="1719191" y="56920"/>
                </a:cubicBezTo>
                <a:cubicBezTo>
                  <a:pt x="1709669" y="73491"/>
                  <a:pt x="1773685" y="56115"/>
                  <a:pt x="1787126" y="71960"/>
                </a:cubicBezTo>
                <a:cubicBezTo>
                  <a:pt x="1795166" y="84864"/>
                  <a:pt x="1816465" y="82599"/>
                  <a:pt x="1834555" y="86590"/>
                </a:cubicBezTo>
                <a:cubicBezTo>
                  <a:pt x="1850712" y="99365"/>
                  <a:pt x="1937782" y="107374"/>
                  <a:pt x="1966070" y="103987"/>
                </a:cubicBezTo>
                <a:cubicBezTo>
                  <a:pt x="2043209" y="86564"/>
                  <a:pt x="2126459" y="137078"/>
                  <a:pt x="2188582" y="124532"/>
                </a:cubicBezTo>
                <a:cubicBezTo>
                  <a:pt x="2206064" y="124932"/>
                  <a:pt x="2221206" y="127247"/>
                  <a:pt x="2234811" y="130739"/>
                </a:cubicBezTo>
                <a:lnTo>
                  <a:pt x="2270005" y="143358"/>
                </a:lnTo>
                <a:lnTo>
                  <a:pt x="2274208" y="152634"/>
                </a:lnTo>
                <a:lnTo>
                  <a:pt x="2298905" y="157215"/>
                </a:lnTo>
                <a:lnTo>
                  <a:pt x="2304521" y="159957"/>
                </a:lnTo>
                <a:cubicBezTo>
                  <a:pt x="2315230" y="165224"/>
                  <a:pt x="2326016" y="170200"/>
                  <a:pt x="2337696" y="174150"/>
                </a:cubicBezTo>
                <a:cubicBezTo>
                  <a:pt x="2354259" y="137711"/>
                  <a:pt x="2439767" y="201742"/>
                  <a:pt x="2432112" y="166646"/>
                </a:cubicBezTo>
                <a:cubicBezTo>
                  <a:pt x="2482400" y="178172"/>
                  <a:pt x="2480978" y="159994"/>
                  <a:pt x="2500149" y="168723"/>
                </a:cubicBezTo>
                <a:lnTo>
                  <a:pt x="2504776" y="171455"/>
                </a:lnTo>
                <a:lnTo>
                  <a:pt x="2507358" y="177677"/>
                </a:lnTo>
                <a:lnTo>
                  <a:pt x="2518847" y="180936"/>
                </a:lnTo>
                <a:lnTo>
                  <a:pt x="2528864" y="188517"/>
                </a:lnTo>
                <a:cubicBezTo>
                  <a:pt x="2656589" y="189245"/>
                  <a:pt x="2818894" y="267460"/>
                  <a:pt x="2938613" y="248764"/>
                </a:cubicBezTo>
                <a:lnTo>
                  <a:pt x="3132513" y="229282"/>
                </a:lnTo>
                <a:cubicBezTo>
                  <a:pt x="3153391" y="218737"/>
                  <a:pt x="3187482" y="219423"/>
                  <a:pt x="3208657" y="230814"/>
                </a:cubicBezTo>
                <a:cubicBezTo>
                  <a:pt x="3212298" y="232773"/>
                  <a:pt x="3215412" y="234983"/>
                  <a:pt x="3217904" y="237375"/>
                </a:cubicBezTo>
                <a:cubicBezTo>
                  <a:pt x="3279351" y="212726"/>
                  <a:pt x="3298012" y="233121"/>
                  <a:pt x="3330150" y="214762"/>
                </a:cubicBezTo>
                <a:cubicBezTo>
                  <a:pt x="3405531" y="217422"/>
                  <a:pt x="3451160" y="247861"/>
                  <a:pt x="3480527" y="231960"/>
                </a:cubicBezTo>
                <a:cubicBezTo>
                  <a:pt x="3516075" y="238991"/>
                  <a:pt x="3553819" y="269164"/>
                  <a:pt x="3591806" y="253003"/>
                </a:cubicBezTo>
                <a:cubicBezTo>
                  <a:pt x="3586673" y="270421"/>
                  <a:pt x="3640034" y="246868"/>
                  <a:pt x="3655143" y="261318"/>
                </a:cubicBezTo>
                <a:cubicBezTo>
                  <a:pt x="3664868" y="273371"/>
                  <a:pt x="3683329" y="269035"/>
                  <a:pt x="3700191" y="271235"/>
                </a:cubicBezTo>
                <a:cubicBezTo>
                  <a:pt x="3717097" y="282363"/>
                  <a:pt x="3796016" y="281812"/>
                  <a:pt x="3820459" y="275675"/>
                </a:cubicBezTo>
                <a:cubicBezTo>
                  <a:pt x="3885463" y="250791"/>
                  <a:pt x="3969506" y="292904"/>
                  <a:pt x="4022158" y="274341"/>
                </a:cubicBezTo>
                <a:cubicBezTo>
                  <a:pt x="4084571" y="269096"/>
                  <a:pt x="4119856" y="297968"/>
                  <a:pt x="4164508" y="309117"/>
                </a:cubicBezTo>
                <a:cubicBezTo>
                  <a:pt x="4171915" y="271244"/>
                  <a:pt x="4260667" y="326583"/>
                  <a:pt x="4246843" y="292417"/>
                </a:cubicBezTo>
                <a:cubicBezTo>
                  <a:pt x="4309458" y="301142"/>
                  <a:pt x="4279869" y="266331"/>
                  <a:pt x="4337133" y="304707"/>
                </a:cubicBezTo>
                <a:cubicBezTo>
                  <a:pt x="4450694" y="292933"/>
                  <a:pt x="4593547" y="330375"/>
                  <a:pt x="4696109" y="300060"/>
                </a:cubicBezTo>
                <a:lnTo>
                  <a:pt x="4928090" y="291457"/>
                </a:lnTo>
                <a:lnTo>
                  <a:pt x="4960316" y="287841"/>
                </a:lnTo>
                <a:cubicBezTo>
                  <a:pt x="4960491" y="287029"/>
                  <a:pt x="4960665" y="286217"/>
                  <a:pt x="4960840" y="285406"/>
                </a:cubicBezTo>
                <a:cubicBezTo>
                  <a:pt x="4962018" y="283892"/>
                  <a:pt x="4963691" y="283924"/>
                  <a:pt x="4965958" y="284802"/>
                </a:cubicBezTo>
                <a:lnTo>
                  <a:pt x="4969785" y="286778"/>
                </a:lnTo>
                <a:lnTo>
                  <a:pt x="4975889" y="286093"/>
                </a:lnTo>
                <a:lnTo>
                  <a:pt x="4992382" y="284871"/>
                </a:lnTo>
                <a:lnTo>
                  <a:pt x="4999094" y="280499"/>
                </a:lnTo>
                <a:lnTo>
                  <a:pt x="5080965" y="282208"/>
                </a:lnTo>
                <a:lnTo>
                  <a:pt x="5105166" y="276473"/>
                </a:lnTo>
                <a:cubicBezTo>
                  <a:pt x="5127226" y="271982"/>
                  <a:pt x="5148953" y="270367"/>
                  <a:pt x="5168054" y="280137"/>
                </a:cubicBezTo>
                <a:cubicBezTo>
                  <a:pt x="5166431" y="262533"/>
                  <a:pt x="5219894" y="290815"/>
                  <a:pt x="5239940" y="278079"/>
                </a:cubicBezTo>
                <a:cubicBezTo>
                  <a:pt x="5253484" y="267178"/>
                  <a:pt x="5272860" y="273220"/>
                  <a:pt x="5291998" y="272685"/>
                </a:cubicBezTo>
                <a:cubicBezTo>
                  <a:pt x="5313255" y="263383"/>
                  <a:pt x="5400292" y="271538"/>
                  <a:pt x="5425861" y="279926"/>
                </a:cubicBezTo>
                <a:cubicBezTo>
                  <a:pt x="5491875" y="310639"/>
                  <a:pt x="5594484" y="277380"/>
                  <a:pt x="5648321" y="300693"/>
                </a:cubicBezTo>
                <a:cubicBezTo>
                  <a:pt x="5665248" y="303486"/>
                  <a:pt x="5680800" y="304021"/>
                  <a:pt x="5695414" y="303150"/>
                </a:cubicBezTo>
                <a:lnTo>
                  <a:pt x="5743064" y="289335"/>
                </a:lnTo>
                <a:lnTo>
                  <a:pt x="5768797" y="289436"/>
                </a:lnTo>
                <a:lnTo>
                  <a:pt x="5775419" y="287831"/>
                </a:lnTo>
                <a:cubicBezTo>
                  <a:pt x="5788059" y="284732"/>
                  <a:pt x="5800646" y="281926"/>
                  <a:pt x="5813624" y="280263"/>
                </a:cubicBezTo>
                <a:cubicBezTo>
                  <a:pt x="5812999" y="318182"/>
                  <a:pt x="5923892" y="272386"/>
                  <a:pt x="5900676" y="304615"/>
                </a:cubicBezTo>
                <a:cubicBezTo>
                  <a:pt x="5954067" y="302717"/>
                  <a:pt x="5944477" y="319870"/>
                  <a:pt x="5966795" y="314993"/>
                </a:cubicBezTo>
                <a:lnTo>
                  <a:pt x="5972463" y="313217"/>
                </a:lnTo>
                <a:lnTo>
                  <a:pt x="5977754" y="307726"/>
                </a:lnTo>
                <a:lnTo>
                  <a:pt x="5990232" y="306694"/>
                </a:lnTo>
                <a:lnTo>
                  <a:pt x="6003260" y="301250"/>
                </a:lnTo>
                <a:cubicBezTo>
                  <a:pt x="6125949" y="323771"/>
                  <a:pt x="6292426" y="300774"/>
                  <a:pt x="6398655" y="340447"/>
                </a:cubicBezTo>
                <a:lnTo>
                  <a:pt x="6477250" y="370643"/>
                </a:lnTo>
                <a:cubicBezTo>
                  <a:pt x="6518147" y="382960"/>
                  <a:pt x="6560561" y="347277"/>
                  <a:pt x="6599996" y="371929"/>
                </a:cubicBezTo>
                <a:cubicBezTo>
                  <a:pt x="6615225" y="385828"/>
                  <a:pt x="6648193" y="391366"/>
                  <a:pt x="6673632" y="384303"/>
                </a:cubicBezTo>
                <a:cubicBezTo>
                  <a:pt x="6678009" y="383088"/>
                  <a:pt x="6681993" y="381536"/>
                  <a:pt x="6685461" y="379698"/>
                </a:cubicBezTo>
                <a:cubicBezTo>
                  <a:pt x="6733172" y="414481"/>
                  <a:pt x="6760278" y="398336"/>
                  <a:pt x="6782761" y="421766"/>
                </a:cubicBezTo>
                <a:cubicBezTo>
                  <a:pt x="6856177" y="432921"/>
                  <a:pt x="6913662" y="412056"/>
                  <a:pt x="6934599" y="432626"/>
                </a:cubicBezTo>
                <a:cubicBezTo>
                  <a:pt x="6971837" y="432351"/>
                  <a:pt x="7021650" y="410307"/>
                  <a:pt x="7050728" y="432695"/>
                </a:cubicBezTo>
                <a:cubicBezTo>
                  <a:pt x="7053692" y="415076"/>
                  <a:pt x="7094152" y="447339"/>
                  <a:pt x="7115167" y="436243"/>
                </a:cubicBezTo>
                <a:cubicBezTo>
                  <a:pt x="7129937" y="426464"/>
                  <a:pt x="7145660" y="433973"/>
                  <a:pt x="7162809" y="434931"/>
                </a:cubicBezTo>
                <a:cubicBezTo>
                  <a:pt x="7184039" y="427343"/>
                  <a:pt x="7259393" y="442217"/>
                  <a:pt x="7280034" y="452539"/>
                </a:cubicBezTo>
                <a:cubicBezTo>
                  <a:pt x="7331046" y="488194"/>
                  <a:pt x="7430616" y="463128"/>
                  <a:pt x="7472654" y="490482"/>
                </a:cubicBezTo>
                <a:cubicBezTo>
                  <a:pt x="7541994" y="500728"/>
                  <a:pt x="7643498" y="509315"/>
                  <a:pt x="7696080" y="514010"/>
                </a:cubicBezTo>
                <a:cubicBezTo>
                  <a:pt x="7760013" y="517032"/>
                  <a:pt x="7715914" y="545003"/>
                  <a:pt x="7788139" y="518649"/>
                </a:cubicBezTo>
                <a:cubicBezTo>
                  <a:pt x="7891601" y="550571"/>
                  <a:pt x="8143222" y="510864"/>
                  <a:pt x="8227756" y="558548"/>
                </a:cubicBezTo>
                <a:cubicBezTo>
                  <a:pt x="8317876" y="569251"/>
                  <a:pt x="8261697" y="569546"/>
                  <a:pt x="8328859" y="582867"/>
                </a:cubicBezTo>
                <a:cubicBezTo>
                  <a:pt x="8336976" y="627379"/>
                  <a:pt x="8495085" y="643261"/>
                  <a:pt x="8532898" y="668282"/>
                </a:cubicBezTo>
                <a:cubicBezTo>
                  <a:pt x="8626867" y="678146"/>
                  <a:pt x="8698118" y="715603"/>
                  <a:pt x="8792925" y="701900"/>
                </a:cubicBezTo>
                <a:cubicBezTo>
                  <a:pt x="8796856" y="707882"/>
                  <a:pt x="8802564" y="712918"/>
                  <a:pt x="8809491" y="717262"/>
                </a:cubicBezTo>
                <a:lnTo>
                  <a:pt x="8814066" y="719410"/>
                </a:lnTo>
                <a:lnTo>
                  <a:pt x="8815751" y="718686"/>
                </a:lnTo>
                <a:cubicBezTo>
                  <a:pt x="8822134" y="717141"/>
                  <a:pt x="8829906" y="716502"/>
                  <a:pt x="8840540" y="717083"/>
                </a:cubicBezTo>
                <a:cubicBezTo>
                  <a:pt x="8844566" y="676948"/>
                  <a:pt x="8862586" y="704813"/>
                  <a:pt x="8897062" y="697553"/>
                </a:cubicBezTo>
                <a:cubicBezTo>
                  <a:pt x="8926967" y="693826"/>
                  <a:pt x="8941387" y="680067"/>
                  <a:pt x="8965922" y="672885"/>
                </a:cubicBezTo>
                <a:cubicBezTo>
                  <a:pt x="8985861" y="668208"/>
                  <a:pt x="8990451" y="680326"/>
                  <a:pt x="9016694" y="669496"/>
                </a:cubicBezTo>
                <a:cubicBezTo>
                  <a:pt x="9064226" y="680468"/>
                  <a:pt x="9102961" y="653230"/>
                  <a:pt x="9139695" y="648174"/>
                </a:cubicBezTo>
                <a:cubicBezTo>
                  <a:pt x="9151373" y="649226"/>
                  <a:pt x="9186538" y="645057"/>
                  <a:pt x="9219129" y="639013"/>
                </a:cubicBezTo>
                <a:lnTo>
                  <a:pt x="9221354" y="638501"/>
                </a:lnTo>
                <a:lnTo>
                  <a:pt x="9237592" y="642494"/>
                </a:lnTo>
                <a:cubicBezTo>
                  <a:pt x="9241555" y="644212"/>
                  <a:pt x="9242210" y="646204"/>
                  <a:pt x="9236570" y="648762"/>
                </a:cubicBezTo>
                <a:cubicBezTo>
                  <a:pt x="9241114" y="652055"/>
                  <a:pt x="9245782" y="653517"/>
                  <a:pt x="9250521" y="654041"/>
                </a:cubicBezTo>
                <a:cubicBezTo>
                  <a:pt x="9259996" y="655089"/>
                  <a:pt x="9269753" y="652386"/>
                  <a:pt x="9279357" y="653083"/>
                </a:cubicBezTo>
                <a:lnTo>
                  <a:pt x="9289731" y="656356"/>
                </a:lnTo>
                <a:lnTo>
                  <a:pt x="9293723" y="656237"/>
                </a:lnTo>
                <a:lnTo>
                  <a:pt x="9303097" y="656723"/>
                </a:lnTo>
                <a:lnTo>
                  <a:pt x="9302251" y="652725"/>
                </a:lnTo>
                <a:cubicBezTo>
                  <a:pt x="9300561" y="648869"/>
                  <a:pt x="9299408" y="644676"/>
                  <a:pt x="9314122" y="645860"/>
                </a:cubicBezTo>
                <a:cubicBezTo>
                  <a:pt x="9344433" y="650204"/>
                  <a:pt x="9356229" y="634440"/>
                  <a:pt x="9367772" y="650683"/>
                </a:cubicBezTo>
                <a:lnTo>
                  <a:pt x="9370291" y="655264"/>
                </a:lnTo>
                <a:lnTo>
                  <a:pt x="9377007" y="656308"/>
                </a:lnTo>
                <a:cubicBezTo>
                  <a:pt x="9380660" y="656340"/>
                  <a:pt x="9382824" y="655350"/>
                  <a:pt x="9382497" y="652427"/>
                </a:cubicBezTo>
                <a:cubicBezTo>
                  <a:pt x="9410043" y="665739"/>
                  <a:pt x="9444726" y="648939"/>
                  <a:pt x="9474013" y="647005"/>
                </a:cubicBezTo>
                <a:cubicBezTo>
                  <a:pt x="9494765" y="659508"/>
                  <a:pt x="9535746" y="643122"/>
                  <a:pt x="9595899" y="646979"/>
                </a:cubicBezTo>
                <a:cubicBezTo>
                  <a:pt x="9618462" y="661284"/>
                  <a:pt x="9636478" y="649421"/>
                  <a:pt x="9681269" y="669984"/>
                </a:cubicBezTo>
                <a:cubicBezTo>
                  <a:pt x="9683619" y="668616"/>
                  <a:pt x="9686437" y="667412"/>
                  <a:pt x="9689635" y="666408"/>
                </a:cubicBezTo>
                <a:cubicBezTo>
                  <a:pt x="9708219" y="660578"/>
                  <a:pt x="9735343" y="662659"/>
                  <a:pt x="9750215" y="671056"/>
                </a:cubicBezTo>
                <a:cubicBezTo>
                  <a:pt x="9822560" y="699676"/>
                  <a:pt x="9892985" y="704863"/>
                  <a:pt x="9957974" y="715080"/>
                </a:cubicBezTo>
                <a:cubicBezTo>
                  <a:pt x="10031995" y="724171"/>
                  <a:pt x="9987651" y="694466"/>
                  <a:pt x="10076482" y="723397"/>
                </a:cubicBezTo>
                <a:cubicBezTo>
                  <a:pt x="10088264" y="715403"/>
                  <a:pt x="10100170" y="715974"/>
                  <a:pt x="10119263" y="721877"/>
                </a:cubicBezTo>
                <a:cubicBezTo>
                  <a:pt x="10155360" y="725633"/>
                  <a:pt x="10156886" y="703170"/>
                  <a:pt x="10190893" y="719606"/>
                </a:cubicBezTo>
                <a:cubicBezTo>
                  <a:pt x="10186651" y="707114"/>
                  <a:pt x="10260542" y="720706"/>
                  <a:pt x="10246203" y="706893"/>
                </a:cubicBezTo>
                <a:cubicBezTo>
                  <a:pt x="10271921" y="697978"/>
                  <a:pt x="10280122" y="716866"/>
                  <a:pt x="10305396" y="709359"/>
                </a:cubicBezTo>
                <a:cubicBezTo>
                  <a:pt x="10332266" y="709354"/>
                  <a:pt x="10287753" y="720864"/>
                  <a:pt x="10316856" y="724179"/>
                </a:cubicBezTo>
                <a:cubicBezTo>
                  <a:pt x="10352558" y="726042"/>
                  <a:pt x="10348261" y="747938"/>
                  <a:pt x="10380919" y="722193"/>
                </a:cubicBezTo>
                <a:cubicBezTo>
                  <a:pt x="10416787" y="731946"/>
                  <a:pt x="10426384" y="719959"/>
                  <a:pt x="10478351" y="717620"/>
                </a:cubicBezTo>
                <a:cubicBezTo>
                  <a:pt x="10498311" y="726260"/>
                  <a:pt x="10516018" y="724144"/>
                  <a:pt x="10533954" y="718660"/>
                </a:cubicBezTo>
                <a:cubicBezTo>
                  <a:pt x="10583102" y="724237"/>
                  <a:pt x="10630104" y="717410"/>
                  <a:pt x="10686474" y="717507"/>
                </a:cubicBezTo>
                <a:cubicBezTo>
                  <a:pt x="10745160" y="730015"/>
                  <a:pt x="10779502" y="713124"/>
                  <a:pt x="10839729" y="713306"/>
                </a:cubicBezTo>
                <a:cubicBezTo>
                  <a:pt x="10895292" y="735596"/>
                  <a:pt x="10883335" y="689293"/>
                  <a:pt x="10933271" y="693628"/>
                </a:cubicBezTo>
                <a:cubicBezTo>
                  <a:pt x="11011861" y="715600"/>
                  <a:pt x="10933941" y="678563"/>
                  <a:pt x="11058950" y="692031"/>
                </a:cubicBezTo>
                <a:cubicBezTo>
                  <a:pt x="11065574" y="695312"/>
                  <a:pt x="11081347" y="693264"/>
                  <a:pt x="11080388" y="689245"/>
                </a:cubicBezTo>
                <a:cubicBezTo>
                  <a:pt x="11088176" y="690921"/>
                  <a:pt x="11106032" y="699551"/>
                  <a:pt x="11108911" y="693363"/>
                </a:cubicBezTo>
                <a:cubicBezTo>
                  <a:pt x="11149149" y="694912"/>
                  <a:pt x="11188483" y="700869"/>
                  <a:pt x="11223119" y="710661"/>
                </a:cubicBezTo>
                <a:cubicBezTo>
                  <a:pt x="11302059" y="704266"/>
                  <a:pt x="11255617" y="731239"/>
                  <a:pt x="11311983" y="731410"/>
                </a:cubicBezTo>
                <a:cubicBezTo>
                  <a:pt x="11358665" y="721567"/>
                  <a:pt x="11373894" y="732638"/>
                  <a:pt x="11426940" y="727340"/>
                </a:cubicBezTo>
                <a:cubicBezTo>
                  <a:pt x="11441993" y="748767"/>
                  <a:pt x="11476074" y="727962"/>
                  <a:pt x="11495624" y="734858"/>
                </a:cubicBezTo>
                <a:cubicBezTo>
                  <a:pt x="11530841" y="712823"/>
                  <a:pt x="11572173" y="761025"/>
                  <a:pt x="11605975" y="762433"/>
                </a:cubicBezTo>
                <a:cubicBezTo>
                  <a:pt x="11663316" y="761143"/>
                  <a:pt x="11727635" y="739871"/>
                  <a:pt x="11756134" y="765012"/>
                </a:cubicBezTo>
                <a:cubicBezTo>
                  <a:pt x="11761348" y="755468"/>
                  <a:pt x="11757526" y="741943"/>
                  <a:pt x="11789788" y="745316"/>
                </a:cubicBezTo>
                <a:cubicBezTo>
                  <a:pt x="11803253" y="740995"/>
                  <a:pt x="11807074" y="726138"/>
                  <a:pt x="11832833" y="734720"/>
                </a:cubicBezTo>
                <a:cubicBezTo>
                  <a:pt x="11798846" y="746443"/>
                  <a:pt x="11852821" y="750721"/>
                  <a:pt x="11846338" y="765994"/>
                </a:cubicBezTo>
                <a:cubicBezTo>
                  <a:pt x="11885947" y="777555"/>
                  <a:pt x="11979991" y="768560"/>
                  <a:pt x="11972492" y="796180"/>
                </a:cubicBezTo>
                <a:cubicBezTo>
                  <a:pt x="11982931" y="813135"/>
                  <a:pt x="12037186" y="790090"/>
                  <a:pt x="12035979" y="807835"/>
                </a:cubicBezTo>
                <a:cubicBezTo>
                  <a:pt x="12059694" y="797410"/>
                  <a:pt x="12098516" y="817951"/>
                  <a:pt x="12135850" y="819056"/>
                </a:cubicBezTo>
                <a:cubicBezTo>
                  <a:pt x="12142309" y="827359"/>
                  <a:pt x="12150917" y="827343"/>
                  <a:pt x="12166092" y="823695"/>
                </a:cubicBezTo>
                <a:lnTo>
                  <a:pt x="12190645" y="826863"/>
                </a:lnTo>
                <a:lnTo>
                  <a:pt x="12192000" y="880762"/>
                </a:lnTo>
                <a:lnTo>
                  <a:pt x="12192000" y="2685062"/>
                </a:lnTo>
                <a:lnTo>
                  <a:pt x="0" y="2685062"/>
                </a:lnTo>
                <a:lnTo>
                  <a:pt x="0" y="283917"/>
                </a:lnTo>
                <a:lnTo>
                  <a:pt x="44213" y="302297"/>
                </a:lnTo>
                <a:cubicBezTo>
                  <a:pt x="57125" y="321111"/>
                  <a:pt x="151150" y="310991"/>
                  <a:pt x="172465" y="314866"/>
                </a:cubicBezTo>
                <a:cubicBezTo>
                  <a:pt x="201883" y="307918"/>
                  <a:pt x="192551" y="309357"/>
                  <a:pt x="223361" y="304828"/>
                </a:cubicBezTo>
                <a:cubicBezTo>
                  <a:pt x="235273" y="283233"/>
                  <a:pt x="290082" y="292239"/>
                  <a:pt x="320595" y="288341"/>
                </a:cubicBezTo>
                <a:cubicBezTo>
                  <a:pt x="326821" y="269140"/>
                  <a:pt x="347105" y="264031"/>
                  <a:pt x="401087" y="246745"/>
                </a:cubicBezTo>
                <a:cubicBezTo>
                  <a:pt x="407068" y="225028"/>
                  <a:pt x="475269" y="251137"/>
                  <a:pt x="495839" y="217305"/>
                </a:cubicBezTo>
                <a:cubicBezTo>
                  <a:pt x="499633" y="218429"/>
                  <a:pt x="503698" y="219260"/>
                  <a:pt x="507910" y="219773"/>
                </a:cubicBezTo>
                <a:cubicBezTo>
                  <a:pt x="532375" y="222751"/>
                  <a:pt x="556339" y="214552"/>
                  <a:pt x="561428" y="201460"/>
                </a:cubicBezTo>
                <a:cubicBezTo>
                  <a:pt x="599747" y="152259"/>
                  <a:pt x="661201" y="177254"/>
                  <a:pt x="712813" y="151411"/>
                </a:cubicBezTo>
                <a:cubicBezTo>
                  <a:pt x="774420" y="124993"/>
                  <a:pt x="765426" y="123535"/>
                  <a:pt x="819366" y="70479"/>
                </a:cubicBezTo>
                <a:cubicBezTo>
                  <a:pt x="839647" y="77460"/>
                  <a:pt x="850544" y="74267"/>
                  <a:pt x="862489" y="63238"/>
                </a:cubicBezTo>
                <a:cubicBezTo>
                  <a:pt x="893284" y="51157"/>
                  <a:pt x="919686" y="77447"/>
                  <a:pt x="934387" y="50788"/>
                </a:cubicBezTo>
                <a:cubicBezTo>
                  <a:pt x="936825" y="54711"/>
                  <a:pt x="942184" y="55671"/>
                  <a:pt x="948874" y="55208"/>
                </a:cubicBezTo>
                <a:lnTo>
                  <a:pt x="955237" y="54040"/>
                </a:lnTo>
                <a:lnTo>
                  <a:pt x="955886" y="54325"/>
                </a:lnTo>
                <a:lnTo>
                  <a:pt x="957239" y="53673"/>
                </a:lnTo>
                <a:lnTo>
                  <a:pt x="971343" y="51086"/>
                </a:lnTo>
                <a:cubicBezTo>
                  <a:pt x="986863" y="47540"/>
                  <a:pt x="1001346" y="44460"/>
                  <a:pt x="1002063" y="54158"/>
                </a:cubicBezTo>
                <a:cubicBezTo>
                  <a:pt x="1010763" y="55438"/>
                  <a:pt x="1016476" y="54893"/>
                  <a:pt x="1020663" y="53408"/>
                </a:cubicBezTo>
                <a:cubicBezTo>
                  <a:pt x="1029036" y="50440"/>
                  <a:pt x="1031306" y="43717"/>
                  <a:pt x="1039181" y="40356"/>
                </a:cubicBezTo>
                <a:lnTo>
                  <a:pt x="1051914" y="39166"/>
                </a:lnTo>
                <a:lnTo>
                  <a:pt x="1054501" y="37372"/>
                </a:lnTo>
                <a:lnTo>
                  <a:pt x="1061859" y="33902"/>
                </a:lnTo>
                <a:lnTo>
                  <a:pt x="1054558" y="30385"/>
                </a:lnTo>
                <a:cubicBezTo>
                  <a:pt x="1046905" y="27358"/>
                  <a:pt x="1128596" y="22367"/>
                  <a:pt x="1140852" y="17327"/>
                </a:cubicBezTo>
                <a:lnTo>
                  <a:pt x="1214144" y="6192"/>
                </a:lnTo>
                <a:lnTo>
                  <a:pt x="1338122" y="27996"/>
                </a:lnTo>
                <a:cubicBezTo>
                  <a:pt x="1367144" y="1801"/>
                  <a:pt x="1432673" y="14019"/>
                  <a:pt x="1462415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6F859B-632B-C25E-2F8C-9BAE9603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101" y="4721429"/>
            <a:ext cx="8943998" cy="8567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3600" b="1" dirty="0">
                <a:solidFill>
                  <a:schemeClr val="bg1"/>
                </a:solidFill>
              </a:rPr>
              <a:t>Práce s týmovými nástroji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029E0AE-9164-D287-B51D-986540769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52" y="1015233"/>
            <a:ext cx="2600482" cy="2828261"/>
          </a:xfrm>
          <a:prstGeom prst="rect">
            <a:avLst/>
          </a:prstGeom>
        </p:spPr>
      </p:pic>
      <p:sp>
        <p:nvSpPr>
          <p:cNvPr id="20" name="Rectangle 6">
            <a:extLst>
              <a:ext uri="{FF2B5EF4-FFF2-40B4-BE49-F238E27FC236}">
                <a16:creationId xmlns:a16="http://schemas.microsoft.com/office/drawing/2014/main" id="{D7538F2A-6532-4E38-8354-21841BB0B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41620" y="2063711"/>
            <a:ext cx="1027015" cy="361496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8FA23354-11D8-2CAF-AF99-ABA195668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86222" y="1210769"/>
            <a:ext cx="2505026" cy="220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2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26EBB86-D374-0FC2-1BFD-CD726EE5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6"/>
            <a:ext cx="3201366" cy="3061220"/>
          </a:xfrm>
        </p:spPr>
        <p:txBody>
          <a:bodyPr anchor="b">
            <a:normAutofit/>
          </a:bodyPr>
          <a:lstStyle/>
          <a:p>
            <a:pPr algn="r"/>
            <a:r>
              <a:rPr lang="cs-CZ" sz="4000" b="1" dirty="0">
                <a:solidFill>
                  <a:srgbClr val="FFFFFF"/>
                </a:solidFill>
              </a:rPr>
              <a:t>Aktuální stav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23DCAC-E1DE-DC06-5F51-B464F857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301086" cy="5546047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cs-CZ" b="1" dirty="0"/>
              <a:t>Celkem 4 sprinty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cs-CZ" dirty="0" err="1"/>
              <a:t>Release</a:t>
            </a:r>
            <a:r>
              <a:rPr lang="cs-CZ" dirty="0"/>
              <a:t> 1 / Sprint 1	</a:t>
            </a:r>
            <a:r>
              <a:rPr lang="cs-CZ" sz="3600" b="1" dirty="0">
                <a:solidFill>
                  <a:srgbClr val="92D050"/>
                </a:solidFill>
              </a:rPr>
              <a:t>DONE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cs-CZ" dirty="0" err="1"/>
              <a:t>Release</a:t>
            </a:r>
            <a:r>
              <a:rPr lang="cs-CZ" dirty="0"/>
              <a:t> 2 / Sprint 2	</a:t>
            </a:r>
            <a:r>
              <a:rPr lang="cs-CZ" b="1" dirty="0">
                <a:solidFill>
                  <a:srgbClr val="FFC000"/>
                </a:solidFill>
              </a:rPr>
              <a:t>IN </a:t>
            </a:r>
            <a:r>
              <a:rPr lang="cs-CZ" b="1" dirty="0" err="1">
                <a:solidFill>
                  <a:srgbClr val="FFC000"/>
                </a:solidFill>
              </a:rPr>
              <a:t>PROGRESS</a:t>
            </a:r>
            <a:endParaRPr lang="cs-CZ" b="1" dirty="0">
              <a:solidFill>
                <a:srgbClr val="FFC000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cs-CZ" dirty="0" err="1"/>
              <a:t>Release</a:t>
            </a:r>
            <a:r>
              <a:rPr lang="cs-CZ" dirty="0"/>
              <a:t> 3 / Sprint 3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cs-CZ" dirty="0" err="1"/>
              <a:t>Release</a:t>
            </a:r>
            <a:r>
              <a:rPr lang="cs-CZ" dirty="0"/>
              <a:t> 4 / Sprint 4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396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B5D68C4-DDE1-A2F2-6572-0B0BD6DE7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12" y="-856"/>
            <a:ext cx="12194312" cy="5572981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D6F4277B-87A2-AB94-1057-884BE2D6AFA9}"/>
              </a:ext>
            </a:extLst>
          </p:cNvPr>
          <p:cNvSpPr txBox="1"/>
          <p:nvPr/>
        </p:nvSpPr>
        <p:spPr>
          <a:xfrm>
            <a:off x="510676" y="5753183"/>
            <a:ext cx="662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solidFill>
                  <a:schemeClr val="bg1"/>
                </a:solidFill>
              </a:rPr>
              <a:t>- Ukázka sprintu 1 a sprintu 2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1019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293</Words>
  <Application>Microsoft Office PowerPoint</Application>
  <PresentationFormat>Širokoúhlá obrazovka</PresentationFormat>
  <Paragraphs>59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Motiv Office</vt:lpstr>
      <vt:lpstr>OMET</vt:lpstr>
      <vt:lpstr>Prezentace aplikace PowerPoint</vt:lpstr>
      <vt:lpstr>Cíl projektu:</vt:lpstr>
      <vt:lpstr>Platforma detailně:</vt:lpstr>
      <vt:lpstr>Co je hotové,  co je rozpracované?</vt:lpstr>
      <vt:lpstr>Poznatky ohledně spolupráce</vt:lpstr>
      <vt:lpstr>Práce s týmovými nástroji</vt:lpstr>
      <vt:lpstr>Aktuální stav</vt:lpstr>
      <vt:lpstr>Prezentace aplikace PowerPoint</vt:lpstr>
      <vt:lpstr>Retrospektiva  </vt:lpstr>
      <vt:lpstr>SOUHRN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OMET</dc:title>
  <dc:creator>Tomáš Hájek</dc:creator>
  <cp:lastModifiedBy>Tomáš Hájek</cp:lastModifiedBy>
  <cp:revision>14</cp:revision>
  <dcterms:created xsi:type="dcterms:W3CDTF">2022-11-11T17:14:32Z</dcterms:created>
  <dcterms:modified xsi:type="dcterms:W3CDTF">2022-11-12T11:14:21Z</dcterms:modified>
</cp:coreProperties>
</file>