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537616-4BC2-04EC-53ED-B801D68CD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48576B4-2C90-CFC5-54D4-47468E28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DB0DFE1-D819-9890-7945-69CD74363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36-E97C-4F85-BEA1-AE80DD0C7D4D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F507D0F-B3E0-D7B8-F8EC-2AB46F77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7A2AB9D-16DF-C6A5-81FF-C8B038F7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EFEF-AED4-4BED-B905-F358AD6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9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46DA13-4474-F229-D3DA-64928DFA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29FA6AE-C7B8-F3AC-4BB6-5AE4072EF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D8B94B3-B364-EB0C-198F-45B00C46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36-E97C-4F85-BEA1-AE80DD0C7D4D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82A202F-CA06-AF4F-7084-FC37C9F6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3222DAE-7B7E-6A05-029D-6D904084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EFEF-AED4-4BED-B905-F358AD6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9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1C622F2C-4417-BBA7-DCF9-28423DD36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B1F63E1-515D-29E8-9EF9-427F86F35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4FAD32E-E1E5-45AB-8F8A-1D2FEB2A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36-E97C-4F85-BEA1-AE80DD0C7D4D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EFDE53B-432E-698D-D5EC-B2A44555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D63A347-565F-2F44-EC23-E51C20FD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EFEF-AED4-4BED-B905-F358AD6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2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4E8AD3-737D-6F32-2758-D1721E3A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8996DF2-13BD-DC19-EAC2-68045C6AF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84255F9-A39D-65F2-BDF1-0A903DF6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36-E97C-4F85-BEA1-AE80DD0C7D4D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98C566B-75F5-B11F-1118-4E541F11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9F74A47-35DC-C846-F39C-BFFD68F1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EFEF-AED4-4BED-B905-F358AD6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4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A2CD52-922D-3999-7728-F816C1368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9FB64C7-16EE-F655-6202-9D5690514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09C6AB4-318F-31B8-318A-68EB10E3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36-E97C-4F85-BEA1-AE80DD0C7D4D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8F221AB-414F-FA21-B94D-8D76F993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4BB1415-C50C-535C-12AD-79A2A8B7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EFEF-AED4-4BED-B905-F358AD6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5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425C9D-F882-05B1-9612-942AFD88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FF7835-6B2E-BCD8-F389-116F5E6A0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A6ECD29-1F2F-A164-77D5-172A8FBFD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3DF0A5D-55A0-4F4E-7C13-6B7C4E42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36-E97C-4F85-BEA1-AE80DD0C7D4D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89C6710-0651-07A0-D783-F91D1CCBB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92B5EAB-8BB8-C9C9-7283-C8A9D57D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EFEF-AED4-4BED-B905-F358AD6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DD5643-80F9-DA2A-BE08-31C2AF1BA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8ED6FA0-51E8-76FF-59F6-702A3A9BA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988A698-261C-23B3-925D-FC88E5D96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50E842A-26DF-A811-FF4F-F966A9520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411DEAB-E3EC-3945-87CC-CEBBD120E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6793D2E-59A8-3C16-1EB4-A011C2AEA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36-E97C-4F85-BEA1-AE80DD0C7D4D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6040600B-79A8-F664-BF82-34C980E15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1A13E447-9779-14B5-5567-71A65D44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EFEF-AED4-4BED-B905-F358AD6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2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8619EA-5D07-30CE-07A4-A59AC26C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A2C794D-0318-3B66-2D59-70EAF4BE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36-E97C-4F85-BEA1-AE80DD0C7D4D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C741F8A-FF3C-0008-8FBC-1418C0C3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F72CD9C-95C1-8F32-F9EA-E88E52D4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EFEF-AED4-4BED-B905-F358AD6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D760DB9-196A-B0D5-40B4-0F5FE542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36-E97C-4F85-BEA1-AE80DD0C7D4D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1E54192-DD25-66E2-9EF8-0758570E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A3F100E-AA3A-4C6F-172F-52440DF0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EFEF-AED4-4BED-B905-F358AD6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1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AF4B86-9D27-D7A4-EAAF-335F14B00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86B646F-6D07-7571-B07E-1D2186CC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5B1A859-3E3B-7AEC-789C-CA56DDC61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BBAA676-53EA-3DB9-8E1B-C8D3B23B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36-E97C-4F85-BEA1-AE80DD0C7D4D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9305177-251C-FA8E-76A9-0D5B6C34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F092585-665D-1E0F-D93B-15D04A39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EFEF-AED4-4BED-B905-F358AD6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1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370D6A-C59C-56C6-AD9C-1379B5F8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9A5FC428-B77D-1938-9562-0A06A17F5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58C579B-AB3F-5450-AB9E-54C5726AF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5E5E69E-E3AD-BD63-1BB8-3A250AFB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D236-E97C-4F85-BEA1-AE80DD0C7D4D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196F1C0-BD3C-F36B-6FB3-A981DEC6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578FCE4-9940-3A2C-55F9-BAAEB8E0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EFEF-AED4-4BED-B905-F358AD6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9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76B40106-3E8B-B17B-5868-F901032B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3327B68-A3BA-BCFF-CF0F-4689F4BDD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19B5DD7-A269-A72E-A075-E5B3BFC78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CD236-E97C-4F85-BEA1-AE80DD0C7D4D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1D1E974-728D-5A83-B2FF-DDA0E917F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C55E60-ADBB-EF3A-C0E8-F98C89632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5EFEF-AED4-4BED-B905-F358AD6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6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3BB6DC8-12CA-56AD-D5AD-76163EC7C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910" y="1941920"/>
            <a:ext cx="3177888" cy="1641324"/>
          </a:xfrm>
        </p:spPr>
        <p:txBody>
          <a:bodyPr>
            <a:normAutofit/>
          </a:bodyPr>
          <a:lstStyle/>
          <a:p>
            <a:pPr algn="l"/>
            <a:r>
              <a:rPr lang="cs-CZ" sz="6600" b="1" dirty="0">
                <a:solidFill>
                  <a:srgbClr val="FF0000"/>
                </a:solidFill>
              </a:rPr>
              <a:t>O</a:t>
            </a:r>
            <a:r>
              <a:rPr lang="cs-CZ" sz="6600" b="1" dirty="0">
                <a:solidFill>
                  <a:srgbClr val="FFFFFF"/>
                </a:solidFill>
              </a:rPr>
              <a:t>MET</a:t>
            </a:r>
            <a:endParaRPr lang="en-US" sz="6600" b="1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7DA6C61-1B7B-2D3B-77CE-11084C31C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910" y="4490109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cs-CZ" dirty="0">
                <a:solidFill>
                  <a:srgbClr val="FFFFFF"/>
                </a:solidFill>
              </a:rPr>
              <a:t>Řízení softwarových projektů</a:t>
            </a:r>
          </a:p>
          <a:p>
            <a:pPr algn="l"/>
            <a:r>
              <a:rPr lang="cs-CZ" dirty="0">
                <a:solidFill>
                  <a:srgbClr val="FFFFFF"/>
                </a:solidFill>
              </a:rPr>
              <a:t>ZS 2022/2023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55B1CB8F-15A7-A801-F66C-2D23AD2FC3B4}"/>
              </a:ext>
            </a:extLst>
          </p:cNvPr>
          <p:cNvSpPr txBox="1"/>
          <p:nvPr/>
        </p:nvSpPr>
        <p:spPr>
          <a:xfrm>
            <a:off x="5643788" y="2677052"/>
            <a:ext cx="5237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b="1" dirty="0">
                <a:solidFill>
                  <a:schemeClr val="bg1"/>
                </a:solidFill>
                <a:highlight>
                  <a:srgbClr val="FF0000"/>
                </a:highlight>
              </a:rPr>
              <a:t>HODNOCENÍ: </a:t>
            </a:r>
            <a:r>
              <a:rPr lang="cs-CZ" sz="3200" b="1" dirty="0">
                <a:solidFill>
                  <a:schemeClr val="bg1"/>
                </a:solidFill>
              </a:rPr>
              <a:t> DEFAULT TÝM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51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B2B6930B-BC84-D0CE-97C7-39FA6B95D22F}"/>
              </a:ext>
            </a:extLst>
          </p:cNvPr>
          <p:cNvSpPr txBox="1"/>
          <p:nvPr/>
        </p:nvSpPr>
        <p:spPr>
          <a:xfrm>
            <a:off x="868680" y="1228735"/>
            <a:ext cx="3063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b="1" dirty="0">
                <a:solidFill>
                  <a:schemeClr val="bg1"/>
                </a:solidFill>
              </a:rPr>
              <a:t>DEFAULT TEAM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D369E2CC-7136-95DA-8AB3-33C16BE54138}"/>
              </a:ext>
            </a:extLst>
          </p:cNvPr>
          <p:cNvSpPr txBox="1"/>
          <p:nvPr/>
        </p:nvSpPr>
        <p:spPr>
          <a:xfrm>
            <a:off x="457200" y="2642616"/>
            <a:ext cx="334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>
                <a:solidFill>
                  <a:schemeClr val="bg1"/>
                </a:solidFill>
              </a:rPr>
              <a:t>ZÁKL. INFORMACE &amp;</a:t>
            </a:r>
          </a:p>
          <a:p>
            <a:pPr algn="ctr"/>
            <a:r>
              <a:rPr lang="cs-CZ" sz="2400" b="1" dirty="0">
                <a:solidFill>
                  <a:schemeClr val="bg1"/>
                </a:solidFill>
              </a:rPr>
              <a:t>PLATFORMA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3222AE3E-C0A1-0271-BC70-8C91BD0BF91D}"/>
              </a:ext>
            </a:extLst>
          </p:cNvPr>
          <p:cNvSpPr txBox="1"/>
          <p:nvPr/>
        </p:nvSpPr>
        <p:spPr>
          <a:xfrm>
            <a:off x="4864608" y="749808"/>
            <a:ext cx="645871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cs-CZ" sz="2800" dirty="0"/>
              <a:t>Pouze 2 členný tým!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cs-CZ" sz="2400" dirty="0"/>
              <a:t>Petra K. &amp; Michal J.</a:t>
            </a:r>
            <a:endParaRPr lang="cs-CZ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cs-CZ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cs-CZ" sz="2800" dirty="0"/>
          </a:p>
          <a:p>
            <a:pPr marL="447675" lvl="1" indent="-447675">
              <a:buFont typeface="Wingdings" panose="05000000000000000000" pitchFamily="2" charset="2"/>
              <a:buChar char="§"/>
            </a:pPr>
            <a:r>
              <a:rPr lang="cs-CZ" sz="2800" b="1" dirty="0"/>
              <a:t>Platforma:</a:t>
            </a:r>
          </a:p>
          <a:p>
            <a:pPr lvl="2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cs-CZ" sz="2800" dirty="0"/>
              <a:t>HTML webová stránka</a:t>
            </a:r>
          </a:p>
          <a:p>
            <a:pPr lvl="2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cs-CZ" sz="2800" dirty="0"/>
              <a:t>Design pomocí </a:t>
            </a:r>
            <a:r>
              <a:rPr lang="cs-CZ" sz="2800" dirty="0" err="1"/>
              <a:t>Bootstrap</a:t>
            </a:r>
            <a:endParaRPr lang="cs-CZ" sz="2800" dirty="0"/>
          </a:p>
          <a:p>
            <a:pPr lvl="2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cs-CZ" sz="2800" dirty="0"/>
              <a:t>+ jazyk </a:t>
            </a:r>
            <a:r>
              <a:rPr lang="cs-CZ" sz="2800" dirty="0" err="1"/>
              <a:t>PHP</a:t>
            </a:r>
            <a:endParaRPr lang="cs-CZ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cs-CZ" sz="2400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9FB47A36-B52F-8BDE-2672-4850AFBF7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793" y="2566006"/>
            <a:ext cx="1199527" cy="860530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4D34025E-2901-FDB0-8709-2B7D37469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793" y="3715870"/>
            <a:ext cx="1199527" cy="963905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72A06B9A-842C-7450-AB6E-54DEC5C22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4003" y="5040357"/>
            <a:ext cx="1366105" cy="77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5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46E86-91F8-DBFC-BAB7-5B4F99F1D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cs-CZ" sz="4000" b="1" dirty="0">
                <a:solidFill>
                  <a:srgbClr val="FFFFFF"/>
                </a:solidFill>
              </a:rPr>
              <a:t>Úplnost podkladů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95867051-8026-9876-3AAD-9AC0BE234CF1}"/>
              </a:ext>
            </a:extLst>
          </p:cNvPr>
          <p:cNvSpPr txBox="1"/>
          <p:nvPr/>
        </p:nvSpPr>
        <p:spPr>
          <a:xfrm>
            <a:off x="1371598" y="3199638"/>
            <a:ext cx="989595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Komentář:</a:t>
            </a:r>
            <a:r>
              <a:rPr lang="cs-CZ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Není k dispozici uživatelská a administrátorská dokumentace, nicméně admin. dokumentace ještě není zcela nutná, tvorba admina je stále ve vývoji. Dále byly obdrženy špatné přístupové údaje – hesla, pak opraveno. Jinak OK.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15E6F059-81FD-4C6B-32B6-EB6737071FF8}"/>
              </a:ext>
            </a:extLst>
          </p:cNvPr>
          <p:cNvSpPr txBox="1"/>
          <p:nvPr/>
        </p:nvSpPr>
        <p:spPr>
          <a:xfrm>
            <a:off x="1371598" y="5213484"/>
            <a:ext cx="28620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Hodnocení</a:t>
            </a:r>
            <a:r>
              <a:rPr lang="cs-CZ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3+</a:t>
            </a:r>
            <a:endParaRPr lang="en-GB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1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4958E60-E411-4378-38AD-C7030EB66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cs-CZ" sz="4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Rozsah předané funkčnosti</a:t>
            </a:r>
            <a:r>
              <a:rPr lang="cs-CZ" sz="40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599EB2C-981B-B9F1-94B8-2D25AAEB9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08" y="1724445"/>
            <a:ext cx="9724031" cy="1281352"/>
          </a:xfrm>
        </p:spPr>
        <p:txBody>
          <a:bodyPr anchor="ctr">
            <a:normAutofit/>
          </a:bodyPr>
          <a:lstStyle/>
          <a:p>
            <a:r>
              <a:rPr lang="cs-CZ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Komentář: </a:t>
            </a:r>
            <a:r>
              <a:rPr lang="cs-CZ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Předaný odkaz na webovou aplikaci je plně funkční. Použitá platforma klasického HTML s použitím </a:t>
            </a:r>
            <a:r>
              <a:rPr lang="cs-CZ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Bootstrapu</a:t>
            </a:r>
            <a:r>
              <a:rPr lang="cs-CZ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cs-CZ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r>
              <a:rPr lang="cs-CZ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jazkya</a:t>
            </a:r>
            <a:r>
              <a:rPr lang="cs-CZ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funguje dobře.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3E01778A-34BF-3C17-ACDE-65BE5F3D645A}"/>
              </a:ext>
            </a:extLst>
          </p:cNvPr>
          <p:cNvSpPr txBox="1"/>
          <p:nvPr/>
        </p:nvSpPr>
        <p:spPr>
          <a:xfrm>
            <a:off x="813816" y="3028890"/>
            <a:ext cx="24688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Hodnocení: 1</a:t>
            </a:r>
            <a:endParaRPr lang="en-GB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A1FC4C59-CF18-C33B-A054-FB39CFDE2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50" y="4310242"/>
            <a:ext cx="4543298" cy="433843"/>
          </a:xfrm>
          <a:prstGeom prst="rect">
            <a:avLst/>
          </a:prstGeom>
        </p:spPr>
      </p:pic>
      <p:sp>
        <p:nvSpPr>
          <p:cNvPr id="7" name="Šipka: doprava 6">
            <a:extLst>
              <a:ext uri="{FF2B5EF4-FFF2-40B4-BE49-F238E27FC236}">
                <a16:creationId xmlns:a16="http://schemas.microsoft.com/office/drawing/2014/main" id="{0C6246D5-6EC5-7E28-BB91-7624CE542A79}"/>
              </a:ext>
            </a:extLst>
          </p:cNvPr>
          <p:cNvSpPr/>
          <p:nvPr/>
        </p:nvSpPr>
        <p:spPr>
          <a:xfrm>
            <a:off x="5266944" y="4310242"/>
            <a:ext cx="704088" cy="3714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B3A7E842-6EC2-987E-9ED5-99EAAF1A8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2525955"/>
            <a:ext cx="6095188" cy="430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9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3F62D5B-D6CE-09FD-BEB5-2BA2CD81C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cs-CZ" sz="4000" b="1" dirty="0">
                <a:solidFill>
                  <a:srgbClr val="FFFFFF"/>
                </a:solidFill>
              </a:rPr>
              <a:t>Uživatelská přívětivost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F2BFE9-57A6-03A0-5EA8-5CA224C83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47" y="5861304"/>
            <a:ext cx="9724031" cy="996696"/>
          </a:xfrm>
        </p:spPr>
        <p:txBody>
          <a:bodyPr anchor="ctr">
            <a:normAutofit/>
          </a:bodyPr>
          <a:lstStyle/>
          <a:p>
            <a:r>
              <a:rPr lang="cs-CZ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Komentář</a:t>
            </a:r>
            <a:r>
              <a:rPr lang="cs-CZ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Jednoduchý, intuitivní a přehledný web. Příjemně zvolené barvy prostředí. Funkční responzivita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9F41A5C2-39F9-3EB8-040A-C482F0349929}"/>
              </a:ext>
            </a:extLst>
          </p:cNvPr>
          <p:cNvSpPr txBox="1"/>
          <p:nvPr/>
        </p:nvSpPr>
        <p:spPr>
          <a:xfrm>
            <a:off x="9713214" y="6189913"/>
            <a:ext cx="2407251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Hodnocení: 1</a:t>
            </a:r>
            <a:endParaRPr lang="en-GB" sz="3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827834EB-4CA3-92A6-C8F4-00B34407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913" y="1637660"/>
            <a:ext cx="2438740" cy="1581371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45B59620-1E2D-D7F4-716B-B3B62EEF8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7" y="1758391"/>
            <a:ext cx="4591691" cy="2905530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6F0E749C-387E-7649-939E-2408CFF8E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809" y="3638969"/>
            <a:ext cx="6429240" cy="2049903"/>
          </a:xfrm>
          <a:prstGeom prst="rect">
            <a:avLst/>
          </a:prstGeom>
        </p:spPr>
      </p:pic>
      <p:pic>
        <p:nvPicPr>
          <p:cNvPr id="18" name="Obrázek 17">
            <a:extLst>
              <a:ext uri="{FF2B5EF4-FFF2-40B4-BE49-F238E27FC236}">
                <a16:creationId xmlns:a16="http://schemas.microsoft.com/office/drawing/2014/main" id="{897F808F-C599-D071-74BE-797B1C5EE6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9992" y="2428345"/>
            <a:ext cx="2734057" cy="562053"/>
          </a:xfrm>
          <a:prstGeom prst="rect">
            <a:avLst/>
          </a:prstGeom>
        </p:spPr>
      </p:pic>
      <p:sp>
        <p:nvSpPr>
          <p:cNvPr id="19" name="TextovéPole 18">
            <a:extLst>
              <a:ext uri="{FF2B5EF4-FFF2-40B4-BE49-F238E27FC236}">
                <a16:creationId xmlns:a16="http://schemas.microsoft.com/office/drawing/2014/main" id="{C1E74CEC-9F1B-B518-FC42-00FDF9715C21}"/>
              </a:ext>
            </a:extLst>
          </p:cNvPr>
          <p:cNvSpPr txBox="1"/>
          <p:nvPr/>
        </p:nvSpPr>
        <p:spPr>
          <a:xfrm>
            <a:off x="1847088" y="4924058"/>
            <a:ext cx="3355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i="1" dirty="0"/>
              <a:t>Obrázky: náhodné výřezy z webu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5787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D4FDE64-B68A-8A24-AB59-AE8E6081B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cs-CZ" sz="4000" b="1" dirty="0">
                <a:solidFill>
                  <a:srgbClr val="FFFFFF"/>
                </a:solidFill>
              </a:rPr>
              <a:t>Chyby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979500E-FE72-5490-3106-77F0A4BC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423" y="1930522"/>
            <a:ext cx="9724031" cy="4309915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Komentář: </a:t>
            </a:r>
            <a:endParaRPr lang="en-GB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Recenzent</a:t>
            </a:r>
            <a:r>
              <a:rPr lang="cs-CZ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po přihlášení nevidí žádné příspěvky, ale nevíme, jestli je to chyba nebo nemá nic přiřazeno. 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cs-CZ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do ničeho nemůže „vlézt“ ačkoli vše vidí, tedy nepřeřadí roli, nesmaže uživatele…spíše by seděl na roli Šéfredaktora.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Šéfredaktor </a:t>
            </a:r>
            <a:r>
              <a:rPr lang="cs-CZ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vidí pouze nové příspěvky, přestože si myslíme, že by měl vidět všechno.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Redaktor</a:t>
            </a:r>
            <a:r>
              <a:rPr lang="cs-CZ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 role zatím není vůbec, není možno otestovat funkčnost zveřejňování příspěvku a nebo jsme ji nenašli.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410BF73A-4C2D-2C11-DEAF-732406450FC9}"/>
              </a:ext>
            </a:extLst>
          </p:cNvPr>
          <p:cNvSpPr txBox="1"/>
          <p:nvPr/>
        </p:nvSpPr>
        <p:spPr>
          <a:xfrm>
            <a:off x="9480190" y="6125966"/>
            <a:ext cx="2356104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Hodnocení: 2-</a:t>
            </a:r>
            <a:endParaRPr lang="en-GB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91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25AD565-3AD8-C487-5A71-D10199465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cs-CZ" sz="3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Aktuální informační hodnota portálu 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1933705-1D6B-7845-74AC-EB99ED872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543" y="1796989"/>
            <a:ext cx="9724031" cy="818195"/>
          </a:xfrm>
        </p:spPr>
        <p:txBody>
          <a:bodyPr anchor="ctr">
            <a:normAutofit/>
          </a:bodyPr>
          <a:lstStyle/>
          <a:p>
            <a:r>
              <a:rPr lang="cs-CZ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Komentář:</a:t>
            </a:r>
            <a:r>
              <a:rPr lang="cs-CZ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Tyto informace jsou obsaženy v levém horním menu – sekce Pro Autory. Chválíme.</a:t>
            </a:r>
            <a:endParaRPr lang="en-US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7A7DA0CA-F75B-4E13-C6C1-3B559C427A05}"/>
              </a:ext>
            </a:extLst>
          </p:cNvPr>
          <p:cNvSpPr txBox="1"/>
          <p:nvPr/>
        </p:nvSpPr>
        <p:spPr>
          <a:xfrm>
            <a:off x="1136142" y="2579741"/>
            <a:ext cx="2073402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Hodnocení: 1</a:t>
            </a:r>
            <a:endParaRPr lang="en-GB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C45F983A-3C15-C12C-2E8A-2DCE83844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142" y="3410605"/>
            <a:ext cx="3305636" cy="1543265"/>
          </a:xfrm>
          <a:prstGeom prst="rect">
            <a:avLst/>
          </a:prstGeom>
        </p:spPr>
      </p:pic>
      <p:sp>
        <p:nvSpPr>
          <p:cNvPr id="9" name="Šipka: dolů 8">
            <a:extLst>
              <a:ext uri="{FF2B5EF4-FFF2-40B4-BE49-F238E27FC236}">
                <a16:creationId xmlns:a16="http://schemas.microsoft.com/office/drawing/2014/main" id="{2418BC6D-6350-997D-EF3F-EC285194371E}"/>
              </a:ext>
            </a:extLst>
          </p:cNvPr>
          <p:cNvSpPr/>
          <p:nvPr/>
        </p:nvSpPr>
        <p:spPr>
          <a:xfrm>
            <a:off x="3346705" y="2617403"/>
            <a:ext cx="489892" cy="949845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5D61AB58-9BEB-0C6B-59D9-F158C5CB1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107" y="2376067"/>
            <a:ext cx="6671681" cy="4187395"/>
          </a:xfrm>
          <a:prstGeom prst="rect">
            <a:avLst/>
          </a:prstGeom>
        </p:spPr>
      </p:pic>
      <p:sp>
        <p:nvSpPr>
          <p:cNvPr id="15" name="Šipka: dolů 14">
            <a:extLst>
              <a:ext uri="{FF2B5EF4-FFF2-40B4-BE49-F238E27FC236}">
                <a16:creationId xmlns:a16="http://schemas.microsoft.com/office/drawing/2014/main" id="{53384BE7-E383-0680-C1B1-407945755AE4}"/>
              </a:ext>
            </a:extLst>
          </p:cNvPr>
          <p:cNvSpPr/>
          <p:nvPr/>
        </p:nvSpPr>
        <p:spPr>
          <a:xfrm rot="16200000">
            <a:off x="4488620" y="4867362"/>
            <a:ext cx="416356" cy="76422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9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0A28AB0-160C-A269-1FF1-35379A55E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cs-CZ" sz="4000" b="1" dirty="0">
                <a:solidFill>
                  <a:srgbClr val="FFFFFF"/>
                </a:solidFill>
              </a:rPr>
              <a:t>Subjektivní hodnocení (kvalita)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EF71C1B-27FE-5856-CF59-4541CE428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Hodnocení: </a:t>
            </a:r>
            <a:r>
              <a:rPr lang="cs-CZ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Komentář: Těžce se hodnotí rozpracovaný projekt. Na to, že na projektu pracují pouze dva lidé, má dílo potenciál a osobně se koncept způsobu funkčnosti líbí. Je líbivý i design, přehlednost apod. Osobně bychom graficky vylepšili archiv článků-časopisů, ale vnímáme to jako detail. Hlavní nedostatek vidíme pouze v nedotažených funkčních aspektech jednotlivých rolí, tam je třeba to dotáhnout. Jinak super…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066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AD4774D-D39B-F9B4-F3DF-481956B49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cs-CZ" sz="4000" b="1" dirty="0">
                <a:solidFill>
                  <a:srgbClr val="FFFFFF"/>
                </a:solidFill>
              </a:rPr>
              <a:t>Doporučení</a:t>
            </a:r>
            <a:endParaRPr lang="en-US" sz="4000" b="1" dirty="0">
              <a:solidFill>
                <a:srgbClr val="FFFFFF"/>
              </a:solidFill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5365CF2-2B06-7F9F-D733-D0CC4D863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09" y="2206405"/>
            <a:ext cx="8686350" cy="2971964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AC908274-4327-DAE5-2ACF-7E87AFF65656}"/>
              </a:ext>
            </a:extLst>
          </p:cNvPr>
          <p:cNvSpPr txBox="1"/>
          <p:nvPr/>
        </p:nvSpPr>
        <p:spPr>
          <a:xfrm>
            <a:off x="6080259" y="5800725"/>
            <a:ext cx="5248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P.S. : hlavně vydržte, jste jen dva!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3189381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349</Words>
  <Application>Microsoft Office PowerPoint</Application>
  <PresentationFormat>Širokoúhlá obrazovka</PresentationFormat>
  <Paragraphs>40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Motiv Office</vt:lpstr>
      <vt:lpstr>OMET</vt:lpstr>
      <vt:lpstr>Prezentace aplikace PowerPoint</vt:lpstr>
      <vt:lpstr>Úplnost podkladů</vt:lpstr>
      <vt:lpstr>Rozsah předané funkčnosti </vt:lpstr>
      <vt:lpstr>Uživatelská přívětivost</vt:lpstr>
      <vt:lpstr>Chyby</vt:lpstr>
      <vt:lpstr>Aktuální informační hodnota portálu </vt:lpstr>
      <vt:lpstr>Subjektivní hodnocení (kvalita)</vt:lpstr>
      <vt:lpstr>Doporučení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OMET</dc:title>
  <dc:creator>Tomáš Hájek</dc:creator>
  <cp:lastModifiedBy>Tomáš Hájek</cp:lastModifiedBy>
  <cp:revision>18</cp:revision>
  <dcterms:created xsi:type="dcterms:W3CDTF">2022-11-11T17:14:32Z</dcterms:created>
  <dcterms:modified xsi:type="dcterms:W3CDTF">2022-11-26T08:49:25Z</dcterms:modified>
</cp:coreProperties>
</file>