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57" r:id="rId4"/>
    <p:sldId id="258" r:id="rId5"/>
    <p:sldId id="269" r:id="rId6"/>
    <p:sldId id="273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8" r:id="rId18"/>
    <p:sldId id="276" r:id="rId19"/>
    <p:sldId id="277" r:id="rId20"/>
    <p:sldId id="274" r:id="rId21"/>
    <p:sldId id="26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-19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3E5F8-5DEE-4E4B-9042-71B718C43A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F85E80-988C-4BB1-88A4-B38F01C8BC60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Photoedit </a:t>
          </a:r>
        </a:p>
      </dgm:t>
    </dgm:pt>
    <dgm:pt modelId="{27C3A5D8-A1DC-421B-BE9C-B3B371AD10DF}" type="parTrans" cxnId="{5FFF817E-5CB8-4949-89BA-73D8B6C76A79}">
      <dgm:prSet/>
      <dgm:spPr/>
      <dgm:t>
        <a:bodyPr/>
        <a:lstStyle/>
        <a:p>
          <a:endParaRPr lang="fr-FR"/>
        </a:p>
      </dgm:t>
    </dgm:pt>
    <dgm:pt modelId="{D2B9F94B-6ADF-44DF-B117-41823BCE8AB9}" type="sibTrans" cxnId="{5FFF817E-5CB8-4949-89BA-73D8B6C76A79}">
      <dgm:prSet/>
      <dgm:spPr/>
      <dgm:t>
        <a:bodyPr/>
        <a:lstStyle/>
        <a:p>
          <a:endParaRPr lang="fr-FR"/>
        </a:p>
      </dgm:t>
    </dgm:pt>
    <dgm:pt modelId="{F79192F7-625F-4D40-B006-B508982143E5}">
      <dgm:prSet phldrT="[Text]"/>
      <dgm:spPr/>
      <dgm:t>
        <a:bodyPr/>
        <a:lstStyle/>
        <a:p>
          <a:r>
            <a:rPr lang="fr-FR" dirty="0"/>
            <a:t>Cordonnées</a:t>
          </a:r>
        </a:p>
      </dgm:t>
    </dgm:pt>
    <dgm:pt modelId="{395D7E3D-FE87-400E-9164-1101FF02A621}" type="parTrans" cxnId="{79694C51-038A-4DAB-B6D4-256F76DD4B90}">
      <dgm:prSet/>
      <dgm:spPr/>
      <dgm:t>
        <a:bodyPr/>
        <a:lstStyle/>
        <a:p>
          <a:endParaRPr lang="fr-FR"/>
        </a:p>
      </dgm:t>
    </dgm:pt>
    <dgm:pt modelId="{2DF2C0E4-4A32-4014-B616-C00E3DA5E090}" type="sibTrans" cxnId="{79694C51-038A-4DAB-B6D4-256F76DD4B90}">
      <dgm:prSet/>
      <dgm:spPr/>
      <dgm:t>
        <a:bodyPr/>
        <a:lstStyle/>
        <a:p>
          <a:endParaRPr lang="fr-FR"/>
        </a:p>
      </dgm:t>
    </dgm:pt>
    <dgm:pt modelId="{4AA83D93-4DCD-435A-AD4E-1E07B64A59E3}">
      <dgm:prSet phldrT="[Text]"/>
      <dgm:spPr/>
      <dgm:t>
        <a:bodyPr/>
        <a:lstStyle/>
        <a:p>
          <a:r>
            <a:rPr lang="fr-FR" dirty="0"/>
            <a:t>Historique</a:t>
          </a:r>
        </a:p>
      </dgm:t>
    </dgm:pt>
    <dgm:pt modelId="{515F1834-CBDB-4B0C-89F2-AB8F5367D6A0}" type="parTrans" cxnId="{6A133919-36CC-4F62-AC2B-382EB956FFEF}">
      <dgm:prSet/>
      <dgm:spPr/>
      <dgm:t>
        <a:bodyPr/>
        <a:lstStyle/>
        <a:p>
          <a:endParaRPr lang="fr-FR"/>
        </a:p>
      </dgm:t>
    </dgm:pt>
    <dgm:pt modelId="{1B4505F7-90A4-477F-8194-1A77B17F06F1}" type="sibTrans" cxnId="{6A133919-36CC-4F62-AC2B-382EB956FFEF}">
      <dgm:prSet/>
      <dgm:spPr/>
      <dgm:t>
        <a:bodyPr/>
        <a:lstStyle/>
        <a:p>
          <a:endParaRPr lang="fr-FR"/>
        </a:p>
      </dgm:t>
    </dgm:pt>
    <dgm:pt modelId="{7CD02D23-89B0-43DC-AD67-6D3F782AD2E0}">
      <dgm:prSet phldrT="[Text]"/>
      <dgm:spPr/>
      <dgm:t>
        <a:bodyPr/>
        <a:lstStyle/>
        <a:p>
          <a:r>
            <a:rPr lang="fr-FR"/>
            <a:t>Sélection</a:t>
          </a:r>
        </a:p>
      </dgm:t>
    </dgm:pt>
    <dgm:pt modelId="{158E96A5-8E7B-4BFF-8628-FBE7049D5805}" type="parTrans" cxnId="{881BB4E2-2A7B-47EA-843A-8573991927F4}">
      <dgm:prSet/>
      <dgm:spPr/>
      <dgm:t>
        <a:bodyPr/>
        <a:lstStyle/>
        <a:p>
          <a:endParaRPr lang="fr-FR"/>
        </a:p>
      </dgm:t>
    </dgm:pt>
    <dgm:pt modelId="{3F4EAC75-FDD8-4ACE-81D8-8344EE9B8AFB}" type="sibTrans" cxnId="{881BB4E2-2A7B-47EA-843A-8573991927F4}">
      <dgm:prSet/>
      <dgm:spPr/>
      <dgm:t>
        <a:bodyPr/>
        <a:lstStyle/>
        <a:p>
          <a:endParaRPr lang="fr-FR"/>
        </a:p>
      </dgm:t>
    </dgm:pt>
    <dgm:pt modelId="{EEEEA978-CFEC-44C4-B9BD-6F064BA2074E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Info</a:t>
          </a:r>
        </a:p>
      </dgm:t>
    </dgm:pt>
    <dgm:pt modelId="{68556B7E-CC74-44DC-B2AA-5FA8A1B3BC08}" type="parTrans" cxnId="{C6888CFA-B407-4F88-87BE-C3261557414F}">
      <dgm:prSet/>
      <dgm:spPr/>
      <dgm:t>
        <a:bodyPr/>
        <a:lstStyle/>
        <a:p>
          <a:endParaRPr lang="fr-FR"/>
        </a:p>
      </dgm:t>
    </dgm:pt>
    <dgm:pt modelId="{99272C4D-445F-485D-A8DC-F040B435AC63}" type="sibTrans" cxnId="{C6888CFA-B407-4F88-87BE-C3261557414F}">
      <dgm:prSet/>
      <dgm:spPr/>
      <dgm:t>
        <a:bodyPr/>
        <a:lstStyle/>
        <a:p>
          <a:endParaRPr lang="fr-FR"/>
        </a:p>
      </dgm:t>
    </dgm:pt>
    <dgm:pt modelId="{D83DF9CB-B11C-49B9-8ECB-156910A70E4B}">
      <dgm:prSet phldrT="[Text]"/>
      <dgm:spPr/>
      <dgm:t>
        <a:bodyPr/>
        <a:lstStyle/>
        <a:p>
          <a:r>
            <a:rPr lang="fr-FR"/>
            <a:t>Mise en échelle</a:t>
          </a:r>
        </a:p>
      </dgm:t>
    </dgm:pt>
    <dgm:pt modelId="{B3E395F5-DEA3-4A91-ADDE-B6AA335C0ED5}" type="parTrans" cxnId="{B6C3BE16-5C5F-4E76-8515-75956E3D9759}">
      <dgm:prSet/>
      <dgm:spPr/>
      <dgm:t>
        <a:bodyPr/>
        <a:lstStyle/>
        <a:p>
          <a:endParaRPr lang="fr-FR"/>
        </a:p>
      </dgm:t>
    </dgm:pt>
    <dgm:pt modelId="{91EBD3E9-CCD3-4167-A021-0367E392DC37}" type="sibTrans" cxnId="{B6C3BE16-5C5F-4E76-8515-75956E3D9759}">
      <dgm:prSet/>
      <dgm:spPr/>
      <dgm:t>
        <a:bodyPr/>
        <a:lstStyle/>
        <a:p>
          <a:endParaRPr lang="fr-FR"/>
        </a:p>
      </dgm:t>
    </dgm:pt>
    <dgm:pt modelId="{092E1FC4-23F6-4D44-AF5A-E59341FBE887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Entrées</a:t>
          </a:r>
        </a:p>
      </dgm:t>
    </dgm:pt>
    <dgm:pt modelId="{AC1762DB-0F26-4C78-9131-8AACAEFF3B44}" type="parTrans" cxnId="{1EFC8957-3C92-4AB2-8A66-23139C825DE7}">
      <dgm:prSet/>
      <dgm:spPr/>
      <dgm:t>
        <a:bodyPr/>
        <a:lstStyle/>
        <a:p>
          <a:endParaRPr lang="fr-FR"/>
        </a:p>
      </dgm:t>
    </dgm:pt>
    <dgm:pt modelId="{79D24898-E991-4957-8A3B-3564882EF168}" type="sibTrans" cxnId="{1EFC8957-3C92-4AB2-8A66-23139C825DE7}">
      <dgm:prSet/>
      <dgm:spPr/>
      <dgm:t>
        <a:bodyPr/>
        <a:lstStyle/>
        <a:p>
          <a:endParaRPr lang="fr-FR"/>
        </a:p>
      </dgm:t>
    </dgm:pt>
    <dgm:pt modelId="{92FAB825-45D2-4B1B-9069-FBA1962C3556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Actions</a:t>
          </a:r>
        </a:p>
      </dgm:t>
    </dgm:pt>
    <dgm:pt modelId="{89577AF2-D150-4297-9F76-3E56901892BE}" type="parTrans" cxnId="{3ABFDFC0-8CF6-41A9-A4F2-8B41325168AA}">
      <dgm:prSet/>
      <dgm:spPr/>
      <dgm:t>
        <a:bodyPr/>
        <a:lstStyle/>
        <a:p>
          <a:endParaRPr lang="fr-FR"/>
        </a:p>
      </dgm:t>
    </dgm:pt>
    <dgm:pt modelId="{A4312F4B-A4C7-49A4-814C-4F00BC53389C}" type="sibTrans" cxnId="{3ABFDFC0-8CF6-41A9-A4F2-8B41325168AA}">
      <dgm:prSet/>
      <dgm:spPr/>
      <dgm:t>
        <a:bodyPr/>
        <a:lstStyle/>
        <a:p>
          <a:endParaRPr lang="fr-FR"/>
        </a:p>
      </dgm:t>
    </dgm:pt>
    <dgm:pt modelId="{A74D1FA8-F242-483B-94D7-12EF39602E70}">
      <dgm:prSet phldrT="[Text]"/>
      <dgm:spPr>
        <a:solidFill>
          <a:srgbClr val="C00000"/>
        </a:solidFill>
      </dgm:spPr>
      <dgm:t>
        <a:bodyPr/>
        <a:lstStyle/>
        <a:p>
          <a:r>
            <a:rPr lang="fr-FR"/>
            <a:t>Outils</a:t>
          </a:r>
        </a:p>
      </dgm:t>
    </dgm:pt>
    <dgm:pt modelId="{52C9DE28-4F6F-4ADE-9F50-6E47F8754F9C}" type="parTrans" cxnId="{CCEB6E30-92F5-46D8-AF78-8DD049339348}">
      <dgm:prSet/>
      <dgm:spPr/>
      <dgm:t>
        <a:bodyPr/>
        <a:lstStyle/>
        <a:p>
          <a:endParaRPr lang="fr-FR"/>
        </a:p>
      </dgm:t>
    </dgm:pt>
    <dgm:pt modelId="{A766AFDC-541C-4B40-9162-00707335D78E}" type="sibTrans" cxnId="{CCEB6E30-92F5-46D8-AF78-8DD049339348}">
      <dgm:prSet/>
      <dgm:spPr/>
      <dgm:t>
        <a:bodyPr/>
        <a:lstStyle/>
        <a:p>
          <a:endParaRPr lang="fr-FR"/>
        </a:p>
      </dgm:t>
    </dgm:pt>
    <dgm:pt modelId="{26B2211D-2DEE-4AE8-A9B8-C6AC4086C197}" type="pres">
      <dgm:prSet presAssocID="{22A3E5F8-5DEE-4E4B-9042-71B718C43A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487E5BB-D0E0-4480-9591-4C382A590B61}" type="pres">
      <dgm:prSet presAssocID="{28F85E80-988C-4BB1-88A4-B38F01C8BC60}" presName="hierRoot1" presStyleCnt="0">
        <dgm:presLayoutVars>
          <dgm:hierBranch val="init"/>
        </dgm:presLayoutVars>
      </dgm:prSet>
      <dgm:spPr/>
    </dgm:pt>
    <dgm:pt modelId="{A5C69293-2050-4AD4-BC79-F45EAA64A94D}" type="pres">
      <dgm:prSet presAssocID="{28F85E80-988C-4BB1-88A4-B38F01C8BC60}" presName="rootComposite1" presStyleCnt="0"/>
      <dgm:spPr/>
    </dgm:pt>
    <dgm:pt modelId="{BC3F4A49-CB65-4CFC-8B33-5F62F4103A90}" type="pres">
      <dgm:prSet presAssocID="{28F85E80-988C-4BB1-88A4-B38F01C8BC6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D26A21-45C7-4F2E-B82F-F5A565B793C3}" type="pres">
      <dgm:prSet presAssocID="{28F85E80-988C-4BB1-88A4-B38F01C8BC60}" presName="rootConnector1" presStyleLbl="node1" presStyleIdx="0" presStyleCnt="0"/>
      <dgm:spPr/>
      <dgm:t>
        <a:bodyPr/>
        <a:lstStyle/>
        <a:p>
          <a:endParaRPr lang="fr-FR"/>
        </a:p>
      </dgm:t>
    </dgm:pt>
    <dgm:pt modelId="{5995347C-BAAD-404D-A094-5DF1FB37FA32}" type="pres">
      <dgm:prSet presAssocID="{28F85E80-988C-4BB1-88A4-B38F01C8BC60}" presName="hierChild2" presStyleCnt="0"/>
      <dgm:spPr/>
    </dgm:pt>
    <dgm:pt modelId="{D1454C67-5DA8-4C8A-A378-B86166E6777F}" type="pres">
      <dgm:prSet presAssocID="{68556B7E-CC74-44DC-B2AA-5FA8A1B3BC08}" presName="Name37" presStyleLbl="parChTrans1D2" presStyleIdx="0" presStyleCnt="7"/>
      <dgm:spPr/>
      <dgm:t>
        <a:bodyPr/>
        <a:lstStyle/>
        <a:p>
          <a:endParaRPr lang="fr-FR"/>
        </a:p>
      </dgm:t>
    </dgm:pt>
    <dgm:pt modelId="{D09B4434-3ADC-4525-9AB3-5BDF098FCA67}" type="pres">
      <dgm:prSet presAssocID="{EEEEA978-CFEC-44C4-B9BD-6F064BA2074E}" presName="hierRoot2" presStyleCnt="0">
        <dgm:presLayoutVars>
          <dgm:hierBranch val="init"/>
        </dgm:presLayoutVars>
      </dgm:prSet>
      <dgm:spPr/>
    </dgm:pt>
    <dgm:pt modelId="{7077CFB0-F850-4AA3-B7D3-B5D5F86CB663}" type="pres">
      <dgm:prSet presAssocID="{EEEEA978-CFEC-44C4-B9BD-6F064BA2074E}" presName="rootComposite" presStyleCnt="0"/>
      <dgm:spPr/>
    </dgm:pt>
    <dgm:pt modelId="{C6BA9D25-5CB9-4D1E-BA6C-C1115329CEBC}" type="pres">
      <dgm:prSet presAssocID="{EEEEA978-CFEC-44C4-B9BD-6F064BA2074E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DA7C1E-88F4-4FA7-9C60-60417F8F6883}" type="pres">
      <dgm:prSet presAssocID="{EEEEA978-CFEC-44C4-B9BD-6F064BA2074E}" presName="rootConnector" presStyleLbl="node2" presStyleIdx="0" presStyleCnt="7"/>
      <dgm:spPr/>
      <dgm:t>
        <a:bodyPr/>
        <a:lstStyle/>
        <a:p>
          <a:endParaRPr lang="fr-FR"/>
        </a:p>
      </dgm:t>
    </dgm:pt>
    <dgm:pt modelId="{28C4805E-AB11-4517-8214-230D81DC3136}" type="pres">
      <dgm:prSet presAssocID="{EEEEA978-CFEC-44C4-B9BD-6F064BA2074E}" presName="hierChild4" presStyleCnt="0"/>
      <dgm:spPr/>
    </dgm:pt>
    <dgm:pt modelId="{22806513-F893-49C0-A13F-63DE4337A997}" type="pres">
      <dgm:prSet presAssocID="{EEEEA978-CFEC-44C4-B9BD-6F064BA2074E}" presName="hierChild5" presStyleCnt="0"/>
      <dgm:spPr/>
    </dgm:pt>
    <dgm:pt modelId="{A31042FB-0232-4732-BFD7-593309F601B8}" type="pres">
      <dgm:prSet presAssocID="{B3E395F5-DEA3-4A91-ADDE-B6AA335C0ED5}" presName="Name37" presStyleLbl="parChTrans1D2" presStyleIdx="1" presStyleCnt="7"/>
      <dgm:spPr/>
      <dgm:t>
        <a:bodyPr/>
        <a:lstStyle/>
        <a:p>
          <a:endParaRPr lang="fr-FR"/>
        </a:p>
      </dgm:t>
    </dgm:pt>
    <dgm:pt modelId="{15B034CB-218A-4DA6-832B-EB82E5CE6243}" type="pres">
      <dgm:prSet presAssocID="{D83DF9CB-B11C-49B9-8ECB-156910A70E4B}" presName="hierRoot2" presStyleCnt="0">
        <dgm:presLayoutVars>
          <dgm:hierBranch val="init"/>
        </dgm:presLayoutVars>
      </dgm:prSet>
      <dgm:spPr/>
    </dgm:pt>
    <dgm:pt modelId="{BCB14CC8-4556-4542-AD1F-EBAED73D2605}" type="pres">
      <dgm:prSet presAssocID="{D83DF9CB-B11C-49B9-8ECB-156910A70E4B}" presName="rootComposite" presStyleCnt="0"/>
      <dgm:spPr/>
    </dgm:pt>
    <dgm:pt modelId="{A595B8A1-05B2-49AE-9EF5-20078D357D3C}" type="pres">
      <dgm:prSet presAssocID="{D83DF9CB-B11C-49B9-8ECB-156910A70E4B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579829-3FDD-4C43-AD4E-297F6A05A7EE}" type="pres">
      <dgm:prSet presAssocID="{D83DF9CB-B11C-49B9-8ECB-156910A70E4B}" presName="rootConnector" presStyleLbl="node2" presStyleIdx="1" presStyleCnt="7"/>
      <dgm:spPr/>
      <dgm:t>
        <a:bodyPr/>
        <a:lstStyle/>
        <a:p>
          <a:endParaRPr lang="fr-FR"/>
        </a:p>
      </dgm:t>
    </dgm:pt>
    <dgm:pt modelId="{0620B476-CC67-4537-9556-17F4E2CFDB1C}" type="pres">
      <dgm:prSet presAssocID="{D83DF9CB-B11C-49B9-8ECB-156910A70E4B}" presName="hierChild4" presStyleCnt="0"/>
      <dgm:spPr/>
    </dgm:pt>
    <dgm:pt modelId="{6C5AD621-2217-40B0-9A6E-D1AED2175A0A}" type="pres">
      <dgm:prSet presAssocID="{D83DF9CB-B11C-49B9-8ECB-156910A70E4B}" presName="hierChild5" presStyleCnt="0"/>
      <dgm:spPr/>
    </dgm:pt>
    <dgm:pt modelId="{1526978A-8228-497E-B8C3-81891C6D2713}" type="pres">
      <dgm:prSet presAssocID="{395D7E3D-FE87-400E-9164-1101FF02A621}" presName="Name37" presStyleLbl="parChTrans1D2" presStyleIdx="2" presStyleCnt="7"/>
      <dgm:spPr/>
      <dgm:t>
        <a:bodyPr/>
        <a:lstStyle/>
        <a:p>
          <a:endParaRPr lang="fr-FR"/>
        </a:p>
      </dgm:t>
    </dgm:pt>
    <dgm:pt modelId="{6935A88C-50A9-4A48-94EF-65FA304525B4}" type="pres">
      <dgm:prSet presAssocID="{F79192F7-625F-4D40-B006-B508982143E5}" presName="hierRoot2" presStyleCnt="0">
        <dgm:presLayoutVars>
          <dgm:hierBranch val="init"/>
        </dgm:presLayoutVars>
      </dgm:prSet>
      <dgm:spPr/>
    </dgm:pt>
    <dgm:pt modelId="{1DE4A20D-EF37-449B-94F8-EC7429427F39}" type="pres">
      <dgm:prSet presAssocID="{F79192F7-625F-4D40-B006-B508982143E5}" presName="rootComposite" presStyleCnt="0"/>
      <dgm:spPr/>
    </dgm:pt>
    <dgm:pt modelId="{96590CB3-FE14-41C2-8F3A-5ACA5563FD98}" type="pres">
      <dgm:prSet presAssocID="{F79192F7-625F-4D40-B006-B508982143E5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7E75949-4B88-47F1-8F57-6090BAE79236}" type="pres">
      <dgm:prSet presAssocID="{F79192F7-625F-4D40-B006-B508982143E5}" presName="rootConnector" presStyleLbl="node2" presStyleIdx="2" presStyleCnt="7"/>
      <dgm:spPr/>
      <dgm:t>
        <a:bodyPr/>
        <a:lstStyle/>
        <a:p>
          <a:endParaRPr lang="fr-FR"/>
        </a:p>
      </dgm:t>
    </dgm:pt>
    <dgm:pt modelId="{6836D74F-56F7-420E-914C-FBE2729AF6BD}" type="pres">
      <dgm:prSet presAssocID="{F79192F7-625F-4D40-B006-B508982143E5}" presName="hierChild4" presStyleCnt="0"/>
      <dgm:spPr/>
    </dgm:pt>
    <dgm:pt modelId="{7A7D4730-EBE9-40B8-AD4D-7E34A128B115}" type="pres">
      <dgm:prSet presAssocID="{158E96A5-8E7B-4BFF-8628-FBE7049D5805}" presName="Name37" presStyleLbl="parChTrans1D3" presStyleIdx="0" presStyleCnt="1"/>
      <dgm:spPr/>
      <dgm:t>
        <a:bodyPr/>
        <a:lstStyle/>
        <a:p>
          <a:endParaRPr lang="fr-FR"/>
        </a:p>
      </dgm:t>
    </dgm:pt>
    <dgm:pt modelId="{50D90BB2-9E27-4B7F-B049-34751B66729A}" type="pres">
      <dgm:prSet presAssocID="{7CD02D23-89B0-43DC-AD67-6D3F782AD2E0}" presName="hierRoot2" presStyleCnt="0">
        <dgm:presLayoutVars>
          <dgm:hierBranch val="init"/>
        </dgm:presLayoutVars>
      </dgm:prSet>
      <dgm:spPr/>
    </dgm:pt>
    <dgm:pt modelId="{12CEDA0D-5730-44A5-B590-C5AC294FFD13}" type="pres">
      <dgm:prSet presAssocID="{7CD02D23-89B0-43DC-AD67-6D3F782AD2E0}" presName="rootComposite" presStyleCnt="0"/>
      <dgm:spPr/>
    </dgm:pt>
    <dgm:pt modelId="{2D249E94-FDB8-4E46-96C6-9E69F515E38D}" type="pres">
      <dgm:prSet presAssocID="{7CD02D23-89B0-43DC-AD67-6D3F782AD2E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58DE4E-22A8-4323-A738-B2A3C3A8AB6C}" type="pres">
      <dgm:prSet presAssocID="{7CD02D23-89B0-43DC-AD67-6D3F782AD2E0}" presName="rootConnector" presStyleLbl="node3" presStyleIdx="0" presStyleCnt="1"/>
      <dgm:spPr/>
      <dgm:t>
        <a:bodyPr/>
        <a:lstStyle/>
        <a:p>
          <a:endParaRPr lang="fr-FR"/>
        </a:p>
      </dgm:t>
    </dgm:pt>
    <dgm:pt modelId="{1CF0DD09-5B79-4AB2-B31D-66C37E77F3E6}" type="pres">
      <dgm:prSet presAssocID="{7CD02D23-89B0-43DC-AD67-6D3F782AD2E0}" presName="hierChild4" presStyleCnt="0"/>
      <dgm:spPr/>
    </dgm:pt>
    <dgm:pt modelId="{90CAE153-3D86-4AF6-BB71-F1E0FE82F987}" type="pres">
      <dgm:prSet presAssocID="{7CD02D23-89B0-43DC-AD67-6D3F782AD2E0}" presName="hierChild5" presStyleCnt="0"/>
      <dgm:spPr/>
    </dgm:pt>
    <dgm:pt modelId="{76236CC3-9F7C-407F-A76C-280DF404118F}" type="pres">
      <dgm:prSet presAssocID="{F79192F7-625F-4D40-B006-B508982143E5}" presName="hierChild5" presStyleCnt="0"/>
      <dgm:spPr/>
    </dgm:pt>
    <dgm:pt modelId="{86ECAA88-F3EC-40EF-8737-BCB9C54BBB65}" type="pres">
      <dgm:prSet presAssocID="{515F1834-CBDB-4B0C-89F2-AB8F5367D6A0}" presName="Name37" presStyleLbl="parChTrans1D2" presStyleIdx="3" presStyleCnt="7"/>
      <dgm:spPr/>
      <dgm:t>
        <a:bodyPr/>
        <a:lstStyle/>
        <a:p>
          <a:endParaRPr lang="fr-FR"/>
        </a:p>
      </dgm:t>
    </dgm:pt>
    <dgm:pt modelId="{C520812E-9AE6-4B5E-BC20-BC9951A1026B}" type="pres">
      <dgm:prSet presAssocID="{4AA83D93-4DCD-435A-AD4E-1E07B64A59E3}" presName="hierRoot2" presStyleCnt="0">
        <dgm:presLayoutVars>
          <dgm:hierBranch val="init"/>
        </dgm:presLayoutVars>
      </dgm:prSet>
      <dgm:spPr/>
    </dgm:pt>
    <dgm:pt modelId="{CF9BCF27-E475-4996-B963-B3EC8E6EFABE}" type="pres">
      <dgm:prSet presAssocID="{4AA83D93-4DCD-435A-AD4E-1E07B64A59E3}" presName="rootComposite" presStyleCnt="0"/>
      <dgm:spPr/>
    </dgm:pt>
    <dgm:pt modelId="{92E77E61-A14E-4832-BE40-6F5BB21A05FE}" type="pres">
      <dgm:prSet presAssocID="{4AA83D93-4DCD-435A-AD4E-1E07B64A59E3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02204E-7C1F-4FCB-8F28-8ADB6568D9FD}" type="pres">
      <dgm:prSet presAssocID="{4AA83D93-4DCD-435A-AD4E-1E07B64A59E3}" presName="rootConnector" presStyleLbl="node2" presStyleIdx="3" presStyleCnt="7"/>
      <dgm:spPr/>
      <dgm:t>
        <a:bodyPr/>
        <a:lstStyle/>
        <a:p>
          <a:endParaRPr lang="fr-FR"/>
        </a:p>
      </dgm:t>
    </dgm:pt>
    <dgm:pt modelId="{276F3C20-EBB6-4F38-8320-63DAD45E44B9}" type="pres">
      <dgm:prSet presAssocID="{4AA83D93-4DCD-435A-AD4E-1E07B64A59E3}" presName="hierChild4" presStyleCnt="0"/>
      <dgm:spPr/>
    </dgm:pt>
    <dgm:pt modelId="{2C4B8AEC-36F8-4673-807D-5D95A0B3280F}" type="pres">
      <dgm:prSet presAssocID="{4AA83D93-4DCD-435A-AD4E-1E07B64A59E3}" presName="hierChild5" presStyleCnt="0"/>
      <dgm:spPr/>
    </dgm:pt>
    <dgm:pt modelId="{1E43E894-C7AE-445B-AAC7-1976E2F15E53}" type="pres">
      <dgm:prSet presAssocID="{AC1762DB-0F26-4C78-9131-8AACAEFF3B44}" presName="Name37" presStyleLbl="parChTrans1D2" presStyleIdx="4" presStyleCnt="7"/>
      <dgm:spPr/>
      <dgm:t>
        <a:bodyPr/>
        <a:lstStyle/>
        <a:p>
          <a:endParaRPr lang="fr-FR"/>
        </a:p>
      </dgm:t>
    </dgm:pt>
    <dgm:pt modelId="{FBC6B711-61D4-40C3-89AB-6515677F479F}" type="pres">
      <dgm:prSet presAssocID="{092E1FC4-23F6-4D44-AF5A-E59341FBE887}" presName="hierRoot2" presStyleCnt="0">
        <dgm:presLayoutVars>
          <dgm:hierBranch val="init"/>
        </dgm:presLayoutVars>
      </dgm:prSet>
      <dgm:spPr/>
    </dgm:pt>
    <dgm:pt modelId="{50A405E0-DCAE-4D29-95EB-583A85B72F78}" type="pres">
      <dgm:prSet presAssocID="{092E1FC4-23F6-4D44-AF5A-E59341FBE887}" presName="rootComposite" presStyleCnt="0"/>
      <dgm:spPr/>
    </dgm:pt>
    <dgm:pt modelId="{A0990EB4-3064-469B-A03F-78C2C032E42C}" type="pres">
      <dgm:prSet presAssocID="{092E1FC4-23F6-4D44-AF5A-E59341FBE887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D93CC79-F746-42C1-9F49-57D9255F4C82}" type="pres">
      <dgm:prSet presAssocID="{092E1FC4-23F6-4D44-AF5A-E59341FBE887}" presName="rootConnector" presStyleLbl="node2" presStyleIdx="4" presStyleCnt="7"/>
      <dgm:spPr/>
      <dgm:t>
        <a:bodyPr/>
        <a:lstStyle/>
        <a:p>
          <a:endParaRPr lang="fr-FR"/>
        </a:p>
      </dgm:t>
    </dgm:pt>
    <dgm:pt modelId="{2FE11F04-AD1A-4607-8BBD-A6CF9E4EE4A3}" type="pres">
      <dgm:prSet presAssocID="{092E1FC4-23F6-4D44-AF5A-E59341FBE887}" presName="hierChild4" presStyleCnt="0"/>
      <dgm:spPr/>
    </dgm:pt>
    <dgm:pt modelId="{673E0044-1912-4C0D-A69D-6AC91349225B}" type="pres">
      <dgm:prSet presAssocID="{092E1FC4-23F6-4D44-AF5A-E59341FBE887}" presName="hierChild5" presStyleCnt="0"/>
      <dgm:spPr/>
    </dgm:pt>
    <dgm:pt modelId="{3157BC3D-3267-4825-BE09-480276E3E2DD}" type="pres">
      <dgm:prSet presAssocID="{89577AF2-D150-4297-9F76-3E56901892BE}" presName="Name37" presStyleLbl="parChTrans1D2" presStyleIdx="5" presStyleCnt="7"/>
      <dgm:spPr/>
      <dgm:t>
        <a:bodyPr/>
        <a:lstStyle/>
        <a:p>
          <a:endParaRPr lang="fr-FR"/>
        </a:p>
      </dgm:t>
    </dgm:pt>
    <dgm:pt modelId="{C8F82587-1ADB-4603-A6FB-208533A118F3}" type="pres">
      <dgm:prSet presAssocID="{92FAB825-45D2-4B1B-9069-FBA1962C3556}" presName="hierRoot2" presStyleCnt="0">
        <dgm:presLayoutVars>
          <dgm:hierBranch val="init"/>
        </dgm:presLayoutVars>
      </dgm:prSet>
      <dgm:spPr/>
    </dgm:pt>
    <dgm:pt modelId="{BD367D27-A20A-4D90-983E-8A329C426430}" type="pres">
      <dgm:prSet presAssocID="{92FAB825-45D2-4B1B-9069-FBA1962C3556}" presName="rootComposite" presStyleCnt="0"/>
      <dgm:spPr/>
    </dgm:pt>
    <dgm:pt modelId="{5B833BEC-AD65-49B6-9E78-2889522C577A}" type="pres">
      <dgm:prSet presAssocID="{92FAB825-45D2-4B1B-9069-FBA1962C3556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44BC755-A329-4C17-9785-D2C4225CCDA9}" type="pres">
      <dgm:prSet presAssocID="{92FAB825-45D2-4B1B-9069-FBA1962C3556}" presName="rootConnector" presStyleLbl="node2" presStyleIdx="5" presStyleCnt="7"/>
      <dgm:spPr/>
      <dgm:t>
        <a:bodyPr/>
        <a:lstStyle/>
        <a:p>
          <a:endParaRPr lang="fr-FR"/>
        </a:p>
      </dgm:t>
    </dgm:pt>
    <dgm:pt modelId="{4200A2CC-3DA4-4735-92D7-6F2446B82ABE}" type="pres">
      <dgm:prSet presAssocID="{92FAB825-45D2-4B1B-9069-FBA1962C3556}" presName="hierChild4" presStyleCnt="0"/>
      <dgm:spPr/>
    </dgm:pt>
    <dgm:pt modelId="{B178E452-3C4F-407A-8D1A-80DD55CE80FA}" type="pres">
      <dgm:prSet presAssocID="{92FAB825-45D2-4B1B-9069-FBA1962C3556}" presName="hierChild5" presStyleCnt="0"/>
      <dgm:spPr/>
    </dgm:pt>
    <dgm:pt modelId="{9C6FF129-8FC3-44AE-8A96-BAA89A38410E}" type="pres">
      <dgm:prSet presAssocID="{52C9DE28-4F6F-4ADE-9F50-6E47F8754F9C}" presName="Name37" presStyleLbl="parChTrans1D2" presStyleIdx="6" presStyleCnt="7"/>
      <dgm:spPr/>
      <dgm:t>
        <a:bodyPr/>
        <a:lstStyle/>
        <a:p>
          <a:endParaRPr lang="fr-FR"/>
        </a:p>
      </dgm:t>
    </dgm:pt>
    <dgm:pt modelId="{8E23FCCC-4400-4D48-88C8-5197AAAF503F}" type="pres">
      <dgm:prSet presAssocID="{A74D1FA8-F242-483B-94D7-12EF39602E70}" presName="hierRoot2" presStyleCnt="0">
        <dgm:presLayoutVars>
          <dgm:hierBranch val="init"/>
        </dgm:presLayoutVars>
      </dgm:prSet>
      <dgm:spPr/>
    </dgm:pt>
    <dgm:pt modelId="{8F099D9E-3176-4D84-B7FE-7F41FABD64A6}" type="pres">
      <dgm:prSet presAssocID="{A74D1FA8-F242-483B-94D7-12EF39602E70}" presName="rootComposite" presStyleCnt="0"/>
      <dgm:spPr/>
    </dgm:pt>
    <dgm:pt modelId="{36AB7F23-DF4E-4F1B-BFCC-E3A227589308}" type="pres">
      <dgm:prSet presAssocID="{A74D1FA8-F242-483B-94D7-12EF39602E70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8742BDE-CE14-4FD7-8490-FA963CE4D569}" type="pres">
      <dgm:prSet presAssocID="{A74D1FA8-F242-483B-94D7-12EF39602E70}" presName="rootConnector" presStyleLbl="node2" presStyleIdx="6" presStyleCnt="7"/>
      <dgm:spPr/>
      <dgm:t>
        <a:bodyPr/>
        <a:lstStyle/>
        <a:p>
          <a:endParaRPr lang="fr-FR"/>
        </a:p>
      </dgm:t>
    </dgm:pt>
    <dgm:pt modelId="{6793D121-0E21-4844-8042-559CD7D1BFAE}" type="pres">
      <dgm:prSet presAssocID="{A74D1FA8-F242-483B-94D7-12EF39602E70}" presName="hierChild4" presStyleCnt="0"/>
      <dgm:spPr/>
    </dgm:pt>
    <dgm:pt modelId="{F38A4C33-9C75-4730-ABC1-450BC951657D}" type="pres">
      <dgm:prSet presAssocID="{A74D1FA8-F242-483B-94D7-12EF39602E70}" presName="hierChild5" presStyleCnt="0"/>
      <dgm:spPr/>
    </dgm:pt>
    <dgm:pt modelId="{C5EDD2C1-4F2D-46BC-B130-469DA519F230}" type="pres">
      <dgm:prSet presAssocID="{28F85E80-988C-4BB1-88A4-B38F01C8BC60}" presName="hierChild3" presStyleCnt="0"/>
      <dgm:spPr/>
    </dgm:pt>
  </dgm:ptLst>
  <dgm:cxnLst>
    <dgm:cxn modelId="{3ABFDFC0-8CF6-41A9-A4F2-8B41325168AA}" srcId="{28F85E80-988C-4BB1-88A4-B38F01C8BC60}" destId="{92FAB825-45D2-4B1B-9069-FBA1962C3556}" srcOrd="5" destOrd="0" parTransId="{89577AF2-D150-4297-9F76-3E56901892BE}" sibTransId="{A4312F4B-A4C7-49A4-814C-4F00BC53389C}"/>
    <dgm:cxn modelId="{48F593B1-4B3F-4BD8-BF4C-8F199420ED6B}" type="presOf" srcId="{28F85E80-988C-4BB1-88A4-B38F01C8BC60}" destId="{BC3F4A49-CB65-4CFC-8B33-5F62F4103A90}" srcOrd="0" destOrd="0" presId="urn:microsoft.com/office/officeart/2005/8/layout/orgChart1"/>
    <dgm:cxn modelId="{40A775B0-E9EB-4C1C-80E6-81E074412FFB}" type="presOf" srcId="{28F85E80-988C-4BB1-88A4-B38F01C8BC60}" destId="{B2D26A21-45C7-4F2E-B82F-F5A565B793C3}" srcOrd="1" destOrd="0" presId="urn:microsoft.com/office/officeart/2005/8/layout/orgChart1"/>
    <dgm:cxn modelId="{65ABCB4F-E6F5-4EF9-9029-702314BA968E}" type="presOf" srcId="{EEEEA978-CFEC-44C4-B9BD-6F064BA2074E}" destId="{C6BA9D25-5CB9-4D1E-BA6C-C1115329CEBC}" srcOrd="0" destOrd="0" presId="urn:microsoft.com/office/officeart/2005/8/layout/orgChart1"/>
    <dgm:cxn modelId="{C1A8D888-04D2-4F7D-AEB6-15C8342DAC97}" type="presOf" srcId="{7CD02D23-89B0-43DC-AD67-6D3F782AD2E0}" destId="{2D58DE4E-22A8-4323-A738-B2A3C3A8AB6C}" srcOrd="1" destOrd="0" presId="urn:microsoft.com/office/officeart/2005/8/layout/orgChart1"/>
    <dgm:cxn modelId="{35CA217C-4C6E-4AA4-93BB-3E7988069D6A}" type="presOf" srcId="{395D7E3D-FE87-400E-9164-1101FF02A621}" destId="{1526978A-8228-497E-B8C3-81891C6D2713}" srcOrd="0" destOrd="0" presId="urn:microsoft.com/office/officeart/2005/8/layout/orgChart1"/>
    <dgm:cxn modelId="{2DAFE0AF-3E93-452E-8BBE-305BEFB18050}" type="presOf" srcId="{22A3E5F8-5DEE-4E4B-9042-71B718C43AF7}" destId="{26B2211D-2DEE-4AE8-A9B8-C6AC4086C197}" srcOrd="0" destOrd="0" presId="urn:microsoft.com/office/officeart/2005/8/layout/orgChart1"/>
    <dgm:cxn modelId="{8E9CAF86-9311-4682-A6B5-3980B3B4DF52}" type="presOf" srcId="{515F1834-CBDB-4B0C-89F2-AB8F5367D6A0}" destId="{86ECAA88-F3EC-40EF-8737-BCB9C54BBB65}" srcOrd="0" destOrd="0" presId="urn:microsoft.com/office/officeart/2005/8/layout/orgChart1"/>
    <dgm:cxn modelId="{B21E2FD0-E365-414A-A07E-1D77CCC73EC4}" type="presOf" srcId="{F79192F7-625F-4D40-B006-B508982143E5}" destId="{E7E75949-4B88-47F1-8F57-6090BAE79236}" srcOrd="1" destOrd="0" presId="urn:microsoft.com/office/officeart/2005/8/layout/orgChart1"/>
    <dgm:cxn modelId="{69E78C53-60B4-4781-9C81-A34CA62C532F}" type="presOf" srcId="{4AA83D93-4DCD-435A-AD4E-1E07B64A59E3}" destId="{92E77E61-A14E-4832-BE40-6F5BB21A05FE}" srcOrd="0" destOrd="0" presId="urn:microsoft.com/office/officeart/2005/8/layout/orgChart1"/>
    <dgm:cxn modelId="{E0448DBF-A53C-4892-B983-A551151E2BBF}" type="presOf" srcId="{D83DF9CB-B11C-49B9-8ECB-156910A70E4B}" destId="{A595B8A1-05B2-49AE-9EF5-20078D357D3C}" srcOrd="0" destOrd="0" presId="urn:microsoft.com/office/officeart/2005/8/layout/orgChart1"/>
    <dgm:cxn modelId="{49DA9988-C92D-4B64-B2A0-BE3046249887}" type="presOf" srcId="{4AA83D93-4DCD-435A-AD4E-1E07B64A59E3}" destId="{6202204E-7C1F-4FCB-8F28-8ADB6568D9FD}" srcOrd="1" destOrd="0" presId="urn:microsoft.com/office/officeart/2005/8/layout/orgChart1"/>
    <dgm:cxn modelId="{A54BE57D-1A28-4138-BDA2-F0F3BC812D33}" type="presOf" srcId="{92FAB825-45D2-4B1B-9069-FBA1962C3556}" destId="{844BC755-A329-4C17-9785-D2C4225CCDA9}" srcOrd="1" destOrd="0" presId="urn:microsoft.com/office/officeart/2005/8/layout/orgChart1"/>
    <dgm:cxn modelId="{AA4061F4-20E1-4F98-A885-70A03045396B}" type="presOf" srcId="{EEEEA978-CFEC-44C4-B9BD-6F064BA2074E}" destId="{66DA7C1E-88F4-4FA7-9C60-60417F8F6883}" srcOrd="1" destOrd="0" presId="urn:microsoft.com/office/officeart/2005/8/layout/orgChart1"/>
    <dgm:cxn modelId="{79694C51-038A-4DAB-B6D4-256F76DD4B90}" srcId="{28F85E80-988C-4BB1-88A4-B38F01C8BC60}" destId="{F79192F7-625F-4D40-B006-B508982143E5}" srcOrd="2" destOrd="0" parTransId="{395D7E3D-FE87-400E-9164-1101FF02A621}" sibTransId="{2DF2C0E4-4A32-4014-B616-C00E3DA5E090}"/>
    <dgm:cxn modelId="{6DB70547-185B-485F-9820-8B7B8FA858A2}" type="presOf" srcId="{A74D1FA8-F242-483B-94D7-12EF39602E70}" destId="{F8742BDE-CE14-4FD7-8490-FA963CE4D569}" srcOrd="1" destOrd="0" presId="urn:microsoft.com/office/officeart/2005/8/layout/orgChart1"/>
    <dgm:cxn modelId="{B6C3BE16-5C5F-4E76-8515-75956E3D9759}" srcId="{28F85E80-988C-4BB1-88A4-B38F01C8BC60}" destId="{D83DF9CB-B11C-49B9-8ECB-156910A70E4B}" srcOrd="1" destOrd="0" parTransId="{B3E395F5-DEA3-4A91-ADDE-B6AA335C0ED5}" sibTransId="{91EBD3E9-CCD3-4167-A021-0367E392DC37}"/>
    <dgm:cxn modelId="{1EFC8957-3C92-4AB2-8A66-23139C825DE7}" srcId="{28F85E80-988C-4BB1-88A4-B38F01C8BC60}" destId="{092E1FC4-23F6-4D44-AF5A-E59341FBE887}" srcOrd="4" destOrd="0" parTransId="{AC1762DB-0F26-4C78-9131-8AACAEFF3B44}" sibTransId="{79D24898-E991-4957-8A3B-3564882EF168}"/>
    <dgm:cxn modelId="{C5D04157-AC35-42B5-9E71-AEA22031CE0D}" type="presOf" srcId="{A74D1FA8-F242-483B-94D7-12EF39602E70}" destId="{36AB7F23-DF4E-4F1B-BFCC-E3A227589308}" srcOrd="0" destOrd="0" presId="urn:microsoft.com/office/officeart/2005/8/layout/orgChart1"/>
    <dgm:cxn modelId="{6A133919-36CC-4F62-AC2B-382EB956FFEF}" srcId="{28F85E80-988C-4BB1-88A4-B38F01C8BC60}" destId="{4AA83D93-4DCD-435A-AD4E-1E07B64A59E3}" srcOrd="3" destOrd="0" parTransId="{515F1834-CBDB-4B0C-89F2-AB8F5367D6A0}" sibTransId="{1B4505F7-90A4-477F-8194-1A77B17F06F1}"/>
    <dgm:cxn modelId="{71AEA61A-3FDF-4268-B3E7-C31FB291485B}" type="presOf" srcId="{D83DF9CB-B11C-49B9-8ECB-156910A70E4B}" destId="{69579829-3FDD-4C43-AD4E-297F6A05A7EE}" srcOrd="1" destOrd="0" presId="urn:microsoft.com/office/officeart/2005/8/layout/orgChart1"/>
    <dgm:cxn modelId="{F613B3C4-41BC-4566-A941-11D2BE53A1B3}" type="presOf" srcId="{92FAB825-45D2-4B1B-9069-FBA1962C3556}" destId="{5B833BEC-AD65-49B6-9E78-2889522C577A}" srcOrd="0" destOrd="0" presId="urn:microsoft.com/office/officeart/2005/8/layout/orgChart1"/>
    <dgm:cxn modelId="{3423A44F-56AE-49A0-8B5C-661193EF1AAD}" type="presOf" srcId="{092E1FC4-23F6-4D44-AF5A-E59341FBE887}" destId="{AD93CC79-F746-42C1-9F49-57D9255F4C82}" srcOrd="1" destOrd="0" presId="urn:microsoft.com/office/officeart/2005/8/layout/orgChart1"/>
    <dgm:cxn modelId="{840AA835-26B3-4367-9B61-CAE57F5F3FE8}" type="presOf" srcId="{AC1762DB-0F26-4C78-9131-8AACAEFF3B44}" destId="{1E43E894-C7AE-445B-AAC7-1976E2F15E53}" srcOrd="0" destOrd="0" presId="urn:microsoft.com/office/officeart/2005/8/layout/orgChart1"/>
    <dgm:cxn modelId="{DFD9E3FA-F6FB-43F6-B3E0-A17B1847AD64}" type="presOf" srcId="{89577AF2-D150-4297-9F76-3E56901892BE}" destId="{3157BC3D-3267-4825-BE09-480276E3E2DD}" srcOrd="0" destOrd="0" presId="urn:microsoft.com/office/officeart/2005/8/layout/orgChart1"/>
    <dgm:cxn modelId="{212D92C7-31D1-405E-9F91-C2EDF332F472}" type="presOf" srcId="{68556B7E-CC74-44DC-B2AA-5FA8A1B3BC08}" destId="{D1454C67-5DA8-4C8A-A378-B86166E6777F}" srcOrd="0" destOrd="0" presId="urn:microsoft.com/office/officeart/2005/8/layout/orgChart1"/>
    <dgm:cxn modelId="{F1C46116-719C-4F56-9A01-9A115833D39C}" type="presOf" srcId="{092E1FC4-23F6-4D44-AF5A-E59341FBE887}" destId="{A0990EB4-3064-469B-A03F-78C2C032E42C}" srcOrd="0" destOrd="0" presId="urn:microsoft.com/office/officeart/2005/8/layout/orgChart1"/>
    <dgm:cxn modelId="{E4685DC5-B783-4D96-9F2C-F90FC1BE44D0}" type="presOf" srcId="{52C9DE28-4F6F-4ADE-9F50-6E47F8754F9C}" destId="{9C6FF129-8FC3-44AE-8A96-BAA89A38410E}" srcOrd="0" destOrd="0" presId="urn:microsoft.com/office/officeart/2005/8/layout/orgChart1"/>
    <dgm:cxn modelId="{43FB52D3-C76D-42E3-A3F4-58ADC81D1AF8}" type="presOf" srcId="{B3E395F5-DEA3-4A91-ADDE-B6AA335C0ED5}" destId="{A31042FB-0232-4732-BFD7-593309F601B8}" srcOrd="0" destOrd="0" presId="urn:microsoft.com/office/officeart/2005/8/layout/orgChart1"/>
    <dgm:cxn modelId="{CCEB6E30-92F5-46D8-AF78-8DD049339348}" srcId="{28F85E80-988C-4BB1-88A4-B38F01C8BC60}" destId="{A74D1FA8-F242-483B-94D7-12EF39602E70}" srcOrd="6" destOrd="0" parTransId="{52C9DE28-4F6F-4ADE-9F50-6E47F8754F9C}" sibTransId="{A766AFDC-541C-4B40-9162-00707335D78E}"/>
    <dgm:cxn modelId="{5FFF817E-5CB8-4949-89BA-73D8B6C76A79}" srcId="{22A3E5F8-5DEE-4E4B-9042-71B718C43AF7}" destId="{28F85E80-988C-4BB1-88A4-B38F01C8BC60}" srcOrd="0" destOrd="0" parTransId="{27C3A5D8-A1DC-421B-BE9C-B3B371AD10DF}" sibTransId="{D2B9F94B-6ADF-44DF-B117-41823BCE8AB9}"/>
    <dgm:cxn modelId="{C6888CFA-B407-4F88-87BE-C3261557414F}" srcId="{28F85E80-988C-4BB1-88A4-B38F01C8BC60}" destId="{EEEEA978-CFEC-44C4-B9BD-6F064BA2074E}" srcOrd="0" destOrd="0" parTransId="{68556B7E-CC74-44DC-B2AA-5FA8A1B3BC08}" sibTransId="{99272C4D-445F-485D-A8DC-F040B435AC63}"/>
    <dgm:cxn modelId="{881BB4E2-2A7B-47EA-843A-8573991927F4}" srcId="{F79192F7-625F-4D40-B006-B508982143E5}" destId="{7CD02D23-89B0-43DC-AD67-6D3F782AD2E0}" srcOrd="0" destOrd="0" parTransId="{158E96A5-8E7B-4BFF-8628-FBE7049D5805}" sibTransId="{3F4EAC75-FDD8-4ACE-81D8-8344EE9B8AFB}"/>
    <dgm:cxn modelId="{74D593D3-654D-4746-9C44-2F7EB9161337}" type="presOf" srcId="{F79192F7-625F-4D40-B006-B508982143E5}" destId="{96590CB3-FE14-41C2-8F3A-5ACA5563FD98}" srcOrd="0" destOrd="0" presId="urn:microsoft.com/office/officeart/2005/8/layout/orgChart1"/>
    <dgm:cxn modelId="{7F9C995A-C874-41FA-9B11-42A8EC785C28}" type="presOf" srcId="{158E96A5-8E7B-4BFF-8628-FBE7049D5805}" destId="{7A7D4730-EBE9-40B8-AD4D-7E34A128B115}" srcOrd="0" destOrd="0" presId="urn:microsoft.com/office/officeart/2005/8/layout/orgChart1"/>
    <dgm:cxn modelId="{835DE3C3-0341-4035-9C1A-4DDB7CCEBE54}" type="presOf" srcId="{7CD02D23-89B0-43DC-AD67-6D3F782AD2E0}" destId="{2D249E94-FDB8-4E46-96C6-9E69F515E38D}" srcOrd="0" destOrd="0" presId="urn:microsoft.com/office/officeart/2005/8/layout/orgChart1"/>
    <dgm:cxn modelId="{C0898444-5F3D-49B9-AFDC-D3C42117D889}" type="presParOf" srcId="{26B2211D-2DEE-4AE8-A9B8-C6AC4086C197}" destId="{0487E5BB-D0E0-4480-9591-4C382A590B61}" srcOrd="0" destOrd="0" presId="urn:microsoft.com/office/officeart/2005/8/layout/orgChart1"/>
    <dgm:cxn modelId="{867B3CD8-96AC-462E-96DC-43D59D978291}" type="presParOf" srcId="{0487E5BB-D0E0-4480-9591-4C382A590B61}" destId="{A5C69293-2050-4AD4-BC79-F45EAA64A94D}" srcOrd="0" destOrd="0" presId="urn:microsoft.com/office/officeart/2005/8/layout/orgChart1"/>
    <dgm:cxn modelId="{EAB142AB-F611-421E-88B4-76A5D08C68D6}" type="presParOf" srcId="{A5C69293-2050-4AD4-BC79-F45EAA64A94D}" destId="{BC3F4A49-CB65-4CFC-8B33-5F62F4103A90}" srcOrd="0" destOrd="0" presId="urn:microsoft.com/office/officeart/2005/8/layout/orgChart1"/>
    <dgm:cxn modelId="{87C8D746-1433-4B43-9827-41A31ECB30D3}" type="presParOf" srcId="{A5C69293-2050-4AD4-BC79-F45EAA64A94D}" destId="{B2D26A21-45C7-4F2E-B82F-F5A565B793C3}" srcOrd="1" destOrd="0" presId="urn:microsoft.com/office/officeart/2005/8/layout/orgChart1"/>
    <dgm:cxn modelId="{69BC5701-CED4-434A-A4B5-1B8B6FD51E33}" type="presParOf" srcId="{0487E5BB-D0E0-4480-9591-4C382A590B61}" destId="{5995347C-BAAD-404D-A094-5DF1FB37FA32}" srcOrd="1" destOrd="0" presId="urn:microsoft.com/office/officeart/2005/8/layout/orgChart1"/>
    <dgm:cxn modelId="{65C71F03-2FFA-4205-8405-90BBEF3BDBE9}" type="presParOf" srcId="{5995347C-BAAD-404D-A094-5DF1FB37FA32}" destId="{D1454C67-5DA8-4C8A-A378-B86166E6777F}" srcOrd="0" destOrd="0" presId="urn:microsoft.com/office/officeart/2005/8/layout/orgChart1"/>
    <dgm:cxn modelId="{212D96D0-DE8E-4C77-A64A-9F241C089F6F}" type="presParOf" srcId="{5995347C-BAAD-404D-A094-5DF1FB37FA32}" destId="{D09B4434-3ADC-4525-9AB3-5BDF098FCA67}" srcOrd="1" destOrd="0" presId="urn:microsoft.com/office/officeart/2005/8/layout/orgChart1"/>
    <dgm:cxn modelId="{B523B3B4-F4B7-4872-8BBA-99088A39B2CA}" type="presParOf" srcId="{D09B4434-3ADC-4525-9AB3-5BDF098FCA67}" destId="{7077CFB0-F850-4AA3-B7D3-B5D5F86CB663}" srcOrd="0" destOrd="0" presId="urn:microsoft.com/office/officeart/2005/8/layout/orgChart1"/>
    <dgm:cxn modelId="{CA93F0D2-8E9C-4524-989E-EBA6F2707F08}" type="presParOf" srcId="{7077CFB0-F850-4AA3-B7D3-B5D5F86CB663}" destId="{C6BA9D25-5CB9-4D1E-BA6C-C1115329CEBC}" srcOrd="0" destOrd="0" presId="urn:microsoft.com/office/officeart/2005/8/layout/orgChart1"/>
    <dgm:cxn modelId="{8AD0B4C1-F80B-4ADE-9E40-442C9DF22CD6}" type="presParOf" srcId="{7077CFB0-F850-4AA3-B7D3-B5D5F86CB663}" destId="{66DA7C1E-88F4-4FA7-9C60-60417F8F6883}" srcOrd="1" destOrd="0" presId="urn:microsoft.com/office/officeart/2005/8/layout/orgChart1"/>
    <dgm:cxn modelId="{5401BCF8-12E5-474B-BFE3-882F2AA2616D}" type="presParOf" srcId="{D09B4434-3ADC-4525-9AB3-5BDF098FCA67}" destId="{28C4805E-AB11-4517-8214-230D81DC3136}" srcOrd="1" destOrd="0" presId="urn:microsoft.com/office/officeart/2005/8/layout/orgChart1"/>
    <dgm:cxn modelId="{30700394-B58C-44AE-8377-959B5244827B}" type="presParOf" srcId="{D09B4434-3ADC-4525-9AB3-5BDF098FCA67}" destId="{22806513-F893-49C0-A13F-63DE4337A997}" srcOrd="2" destOrd="0" presId="urn:microsoft.com/office/officeart/2005/8/layout/orgChart1"/>
    <dgm:cxn modelId="{FEC86E41-759F-4171-A768-A12DA335E74C}" type="presParOf" srcId="{5995347C-BAAD-404D-A094-5DF1FB37FA32}" destId="{A31042FB-0232-4732-BFD7-593309F601B8}" srcOrd="2" destOrd="0" presId="urn:microsoft.com/office/officeart/2005/8/layout/orgChart1"/>
    <dgm:cxn modelId="{B874A4EE-8B1B-48CB-BC4F-F08EB96110D4}" type="presParOf" srcId="{5995347C-BAAD-404D-A094-5DF1FB37FA32}" destId="{15B034CB-218A-4DA6-832B-EB82E5CE6243}" srcOrd="3" destOrd="0" presId="urn:microsoft.com/office/officeart/2005/8/layout/orgChart1"/>
    <dgm:cxn modelId="{CFB6CA24-329A-43DF-870A-3DF67392A9C2}" type="presParOf" srcId="{15B034CB-218A-4DA6-832B-EB82E5CE6243}" destId="{BCB14CC8-4556-4542-AD1F-EBAED73D2605}" srcOrd="0" destOrd="0" presId="urn:microsoft.com/office/officeart/2005/8/layout/orgChart1"/>
    <dgm:cxn modelId="{9F357284-0CF8-40D8-972E-1713AEEF6671}" type="presParOf" srcId="{BCB14CC8-4556-4542-AD1F-EBAED73D2605}" destId="{A595B8A1-05B2-49AE-9EF5-20078D357D3C}" srcOrd="0" destOrd="0" presId="urn:microsoft.com/office/officeart/2005/8/layout/orgChart1"/>
    <dgm:cxn modelId="{8994A9A6-85B8-4261-96A2-1069D2670642}" type="presParOf" srcId="{BCB14CC8-4556-4542-AD1F-EBAED73D2605}" destId="{69579829-3FDD-4C43-AD4E-297F6A05A7EE}" srcOrd="1" destOrd="0" presId="urn:microsoft.com/office/officeart/2005/8/layout/orgChart1"/>
    <dgm:cxn modelId="{4ECE9109-8EAF-443E-ABF3-DC9068E905A8}" type="presParOf" srcId="{15B034CB-218A-4DA6-832B-EB82E5CE6243}" destId="{0620B476-CC67-4537-9556-17F4E2CFDB1C}" srcOrd="1" destOrd="0" presId="urn:microsoft.com/office/officeart/2005/8/layout/orgChart1"/>
    <dgm:cxn modelId="{209E0AB4-5E44-4A1C-AA2F-C0A929B3E4B0}" type="presParOf" srcId="{15B034CB-218A-4DA6-832B-EB82E5CE6243}" destId="{6C5AD621-2217-40B0-9A6E-D1AED2175A0A}" srcOrd="2" destOrd="0" presId="urn:microsoft.com/office/officeart/2005/8/layout/orgChart1"/>
    <dgm:cxn modelId="{556D946D-6879-4A50-A0DE-172FEC3FE8AA}" type="presParOf" srcId="{5995347C-BAAD-404D-A094-5DF1FB37FA32}" destId="{1526978A-8228-497E-B8C3-81891C6D2713}" srcOrd="4" destOrd="0" presId="urn:microsoft.com/office/officeart/2005/8/layout/orgChart1"/>
    <dgm:cxn modelId="{F07C2961-DBD4-4A9E-AE2C-281287EB891B}" type="presParOf" srcId="{5995347C-BAAD-404D-A094-5DF1FB37FA32}" destId="{6935A88C-50A9-4A48-94EF-65FA304525B4}" srcOrd="5" destOrd="0" presId="urn:microsoft.com/office/officeart/2005/8/layout/orgChart1"/>
    <dgm:cxn modelId="{DC5A4DCB-CD90-48D7-AAFF-F300FCF6C708}" type="presParOf" srcId="{6935A88C-50A9-4A48-94EF-65FA304525B4}" destId="{1DE4A20D-EF37-449B-94F8-EC7429427F39}" srcOrd="0" destOrd="0" presId="urn:microsoft.com/office/officeart/2005/8/layout/orgChart1"/>
    <dgm:cxn modelId="{940756B4-BD24-4631-B5F3-26D060675FBE}" type="presParOf" srcId="{1DE4A20D-EF37-449B-94F8-EC7429427F39}" destId="{96590CB3-FE14-41C2-8F3A-5ACA5563FD98}" srcOrd="0" destOrd="0" presId="urn:microsoft.com/office/officeart/2005/8/layout/orgChart1"/>
    <dgm:cxn modelId="{0368BDD5-1B77-4F30-AF3E-317333EFAB58}" type="presParOf" srcId="{1DE4A20D-EF37-449B-94F8-EC7429427F39}" destId="{E7E75949-4B88-47F1-8F57-6090BAE79236}" srcOrd="1" destOrd="0" presId="urn:microsoft.com/office/officeart/2005/8/layout/orgChart1"/>
    <dgm:cxn modelId="{37274CF4-2B25-4C0D-AE69-7E414B22EEFF}" type="presParOf" srcId="{6935A88C-50A9-4A48-94EF-65FA304525B4}" destId="{6836D74F-56F7-420E-914C-FBE2729AF6BD}" srcOrd="1" destOrd="0" presId="urn:microsoft.com/office/officeart/2005/8/layout/orgChart1"/>
    <dgm:cxn modelId="{DAF979AD-86EB-43D1-90CB-15339452FC78}" type="presParOf" srcId="{6836D74F-56F7-420E-914C-FBE2729AF6BD}" destId="{7A7D4730-EBE9-40B8-AD4D-7E34A128B115}" srcOrd="0" destOrd="0" presId="urn:microsoft.com/office/officeart/2005/8/layout/orgChart1"/>
    <dgm:cxn modelId="{2E2AF94C-1DCD-481B-8A09-689CB5E119A3}" type="presParOf" srcId="{6836D74F-56F7-420E-914C-FBE2729AF6BD}" destId="{50D90BB2-9E27-4B7F-B049-34751B66729A}" srcOrd="1" destOrd="0" presId="urn:microsoft.com/office/officeart/2005/8/layout/orgChart1"/>
    <dgm:cxn modelId="{43D030B2-FE32-4635-8F49-5CADF46F45B2}" type="presParOf" srcId="{50D90BB2-9E27-4B7F-B049-34751B66729A}" destId="{12CEDA0D-5730-44A5-B590-C5AC294FFD13}" srcOrd="0" destOrd="0" presId="urn:microsoft.com/office/officeart/2005/8/layout/orgChart1"/>
    <dgm:cxn modelId="{A05648D2-DC81-4029-A5ED-A3C4D9170F4A}" type="presParOf" srcId="{12CEDA0D-5730-44A5-B590-C5AC294FFD13}" destId="{2D249E94-FDB8-4E46-96C6-9E69F515E38D}" srcOrd="0" destOrd="0" presId="urn:microsoft.com/office/officeart/2005/8/layout/orgChart1"/>
    <dgm:cxn modelId="{B3D42819-9BC9-47EE-8B91-279FAFC8CADB}" type="presParOf" srcId="{12CEDA0D-5730-44A5-B590-C5AC294FFD13}" destId="{2D58DE4E-22A8-4323-A738-B2A3C3A8AB6C}" srcOrd="1" destOrd="0" presId="urn:microsoft.com/office/officeart/2005/8/layout/orgChart1"/>
    <dgm:cxn modelId="{1CD6F2A4-9E30-43F1-A157-D7D54B47AED6}" type="presParOf" srcId="{50D90BB2-9E27-4B7F-B049-34751B66729A}" destId="{1CF0DD09-5B79-4AB2-B31D-66C37E77F3E6}" srcOrd="1" destOrd="0" presId="urn:microsoft.com/office/officeart/2005/8/layout/orgChart1"/>
    <dgm:cxn modelId="{25B65145-DB0B-4960-9799-DF52DDEE78BE}" type="presParOf" srcId="{50D90BB2-9E27-4B7F-B049-34751B66729A}" destId="{90CAE153-3D86-4AF6-BB71-F1E0FE82F987}" srcOrd="2" destOrd="0" presId="urn:microsoft.com/office/officeart/2005/8/layout/orgChart1"/>
    <dgm:cxn modelId="{72921F6E-738C-4053-99EF-8C55660955A2}" type="presParOf" srcId="{6935A88C-50A9-4A48-94EF-65FA304525B4}" destId="{76236CC3-9F7C-407F-A76C-280DF404118F}" srcOrd="2" destOrd="0" presId="urn:microsoft.com/office/officeart/2005/8/layout/orgChart1"/>
    <dgm:cxn modelId="{7A5537A6-8886-40E6-A92B-85BFCA3B125E}" type="presParOf" srcId="{5995347C-BAAD-404D-A094-5DF1FB37FA32}" destId="{86ECAA88-F3EC-40EF-8737-BCB9C54BBB65}" srcOrd="6" destOrd="0" presId="urn:microsoft.com/office/officeart/2005/8/layout/orgChart1"/>
    <dgm:cxn modelId="{EC185355-087B-4488-9169-46E82FD3D42D}" type="presParOf" srcId="{5995347C-BAAD-404D-A094-5DF1FB37FA32}" destId="{C520812E-9AE6-4B5E-BC20-BC9951A1026B}" srcOrd="7" destOrd="0" presId="urn:microsoft.com/office/officeart/2005/8/layout/orgChart1"/>
    <dgm:cxn modelId="{E624546A-8922-4CB8-A342-A129951AD3B9}" type="presParOf" srcId="{C520812E-9AE6-4B5E-BC20-BC9951A1026B}" destId="{CF9BCF27-E475-4996-B963-B3EC8E6EFABE}" srcOrd="0" destOrd="0" presId="urn:microsoft.com/office/officeart/2005/8/layout/orgChart1"/>
    <dgm:cxn modelId="{0AA3772F-F560-4C9A-A6C9-44B67D745A7B}" type="presParOf" srcId="{CF9BCF27-E475-4996-B963-B3EC8E6EFABE}" destId="{92E77E61-A14E-4832-BE40-6F5BB21A05FE}" srcOrd="0" destOrd="0" presId="urn:microsoft.com/office/officeart/2005/8/layout/orgChart1"/>
    <dgm:cxn modelId="{6208C36A-43C0-4D38-882C-587708BC2F51}" type="presParOf" srcId="{CF9BCF27-E475-4996-B963-B3EC8E6EFABE}" destId="{6202204E-7C1F-4FCB-8F28-8ADB6568D9FD}" srcOrd="1" destOrd="0" presId="urn:microsoft.com/office/officeart/2005/8/layout/orgChart1"/>
    <dgm:cxn modelId="{389C0FB2-BCA5-4254-9398-FDACC8EB3BC1}" type="presParOf" srcId="{C520812E-9AE6-4B5E-BC20-BC9951A1026B}" destId="{276F3C20-EBB6-4F38-8320-63DAD45E44B9}" srcOrd="1" destOrd="0" presId="urn:microsoft.com/office/officeart/2005/8/layout/orgChart1"/>
    <dgm:cxn modelId="{D28BC2AE-EA65-4707-8697-0CD7E1C215E3}" type="presParOf" srcId="{C520812E-9AE6-4B5E-BC20-BC9951A1026B}" destId="{2C4B8AEC-36F8-4673-807D-5D95A0B3280F}" srcOrd="2" destOrd="0" presId="urn:microsoft.com/office/officeart/2005/8/layout/orgChart1"/>
    <dgm:cxn modelId="{04D870B7-26F4-4E5D-A64E-6EA7008925E8}" type="presParOf" srcId="{5995347C-BAAD-404D-A094-5DF1FB37FA32}" destId="{1E43E894-C7AE-445B-AAC7-1976E2F15E53}" srcOrd="8" destOrd="0" presId="urn:microsoft.com/office/officeart/2005/8/layout/orgChart1"/>
    <dgm:cxn modelId="{A11E6631-BF6A-4907-890A-6A5FC3C3931B}" type="presParOf" srcId="{5995347C-BAAD-404D-A094-5DF1FB37FA32}" destId="{FBC6B711-61D4-40C3-89AB-6515677F479F}" srcOrd="9" destOrd="0" presId="urn:microsoft.com/office/officeart/2005/8/layout/orgChart1"/>
    <dgm:cxn modelId="{512CC9BD-BE19-41AC-A2E6-AB6126F5B597}" type="presParOf" srcId="{FBC6B711-61D4-40C3-89AB-6515677F479F}" destId="{50A405E0-DCAE-4D29-95EB-583A85B72F78}" srcOrd="0" destOrd="0" presId="urn:microsoft.com/office/officeart/2005/8/layout/orgChart1"/>
    <dgm:cxn modelId="{EA7D73B7-6906-42D1-B853-2290517C1A38}" type="presParOf" srcId="{50A405E0-DCAE-4D29-95EB-583A85B72F78}" destId="{A0990EB4-3064-469B-A03F-78C2C032E42C}" srcOrd="0" destOrd="0" presId="urn:microsoft.com/office/officeart/2005/8/layout/orgChart1"/>
    <dgm:cxn modelId="{8B902226-1912-4626-A43D-D7CF2EAD8E80}" type="presParOf" srcId="{50A405E0-DCAE-4D29-95EB-583A85B72F78}" destId="{AD93CC79-F746-42C1-9F49-57D9255F4C82}" srcOrd="1" destOrd="0" presId="urn:microsoft.com/office/officeart/2005/8/layout/orgChart1"/>
    <dgm:cxn modelId="{E7B4994D-562E-4A7F-9A48-0E954C114B03}" type="presParOf" srcId="{FBC6B711-61D4-40C3-89AB-6515677F479F}" destId="{2FE11F04-AD1A-4607-8BBD-A6CF9E4EE4A3}" srcOrd="1" destOrd="0" presId="urn:microsoft.com/office/officeart/2005/8/layout/orgChart1"/>
    <dgm:cxn modelId="{2F304381-3310-474C-BAEC-E640AD849DCC}" type="presParOf" srcId="{FBC6B711-61D4-40C3-89AB-6515677F479F}" destId="{673E0044-1912-4C0D-A69D-6AC91349225B}" srcOrd="2" destOrd="0" presId="urn:microsoft.com/office/officeart/2005/8/layout/orgChart1"/>
    <dgm:cxn modelId="{81165066-6132-428A-AD4F-18044167117E}" type="presParOf" srcId="{5995347C-BAAD-404D-A094-5DF1FB37FA32}" destId="{3157BC3D-3267-4825-BE09-480276E3E2DD}" srcOrd="10" destOrd="0" presId="urn:microsoft.com/office/officeart/2005/8/layout/orgChart1"/>
    <dgm:cxn modelId="{9404F791-E3E9-4844-8014-40DCDA33AA1E}" type="presParOf" srcId="{5995347C-BAAD-404D-A094-5DF1FB37FA32}" destId="{C8F82587-1ADB-4603-A6FB-208533A118F3}" srcOrd="11" destOrd="0" presId="urn:microsoft.com/office/officeart/2005/8/layout/orgChart1"/>
    <dgm:cxn modelId="{85111866-E806-48CA-9B5F-D3D93ADB6982}" type="presParOf" srcId="{C8F82587-1ADB-4603-A6FB-208533A118F3}" destId="{BD367D27-A20A-4D90-983E-8A329C426430}" srcOrd="0" destOrd="0" presId="urn:microsoft.com/office/officeart/2005/8/layout/orgChart1"/>
    <dgm:cxn modelId="{61B8062F-4C60-444B-8FD1-35549AF99A01}" type="presParOf" srcId="{BD367D27-A20A-4D90-983E-8A329C426430}" destId="{5B833BEC-AD65-49B6-9E78-2889522C577A}" srcOrd="0" destOrd="0" presId="urn:microsoft.com/office/officeart/2005/8/layout/orgChart1"/>
    <dgm:cxn modelId="{6B9ED6E7-A49F-4F89-859A-73DF1AAFA996}" type="presParOf" srcId="{BD367D27-A20A-4D90-983E-8A329C426430}" destId="{844BC755-A329-4C17-9785-D2C4225CCDA9}" srcOrd="1" destOrd="0" presId="urn:microsoft.com/office/officeart/2005/8/layout/orgChart1"/>
    <dgm:cxn modelId="{40517E56-42E8-46DF-BF15-29069A4DE460}" type="presParOf" srcId="{C8F82587-1ADB-4603-A6FB-208533A118F3}" destId="{4200A2CC-3DA4-4735-92D7-6F2446B82ABE}" srcOrd="1" destOrd="0" presId="urn:microsoft.com/office/officeart/2005/8/layout/orgChart1"/>
    <dgm:cxn modelId="{353B7F55-59E6-43BE-B4FA-3A95D1A0167B}" type="presParOf" srcId="{C8F82587-1ADB-4603-A6FB-208533A118F3}" destId="{B178E452-3C4F-407A-8D1A-80DD55CE80FA}" srcOrd="2" destOrd="0" presId="urn:microsoft.com/office/officeart/2005/8/layout/orgChart1"/>
    <dgm:cxn modelId="{A62043E0-A9B1-40E5-A855-A7B913EDAFD1}" type="presParOf" srcId="{5995347C-BAAD-404D-A094-5DF1FB37FA32}" destId="{9C6FF129-8FC3-44AE-8A96-BAA89A38410E}" srcOrd="12" destOrd="0" presId="urn:microsoft.com/office/officeart/2005/8/layout/orgChart1"/>
    <dgm:cxn modelId="{D0E938C2-2556-417C-A101-51DEBC8D5098}" type="presParOf" srcId="{5995347C-BAAD-404D-A094-5DF1FB37FA32}" destId="{8E23FCCC-4400-4D48-88C8-5197AAAF503F}" srcOrd="13" destOrd="0" presId="urn:microsoft.com/office/officeart/2005/8/layout/orgChart1"/>
    <dgm:cxn modelId="{B85DC6F4-338C-4EC5-9248-252DAFFFB06E}" type="presParOf" srcId="{8E23FCCC-4400-4D48-88C8-5197AAAF503F}" destId="{8F099D9E-3176-4D84-B7FE-7F41FABD64A6}" srcOrd="0" destOrd="0" presId="urn:microsoft.com/office/officeart/2005/8/layout/orgChart1"/>
    <dgm:cxn modelId="{D20C3DFE-AD6D-43CE-9089-D67E04C59138}" type="presParOf" srcId="{8F099D9E-3176-4D84-B7FE-7F41FABD64A6}" destId="{36AB7F23-DF4E-4F1B-BFCC-E3A227589308}" srcOrd="0" destOrd="0" presId="urn:microsoft.com/office/officeart/2005/8/layout/orgChart1"/>
    <dgm:cxn modelId="{2CA144E9-4E6C-417D-8332-C7CB93410B14}" type="presParOf" srcId="{8F099D9E-3176-4D84-B7FE-7F41FABD64A6}" destId="{F8742BDE-CE14-4FD7-8490-FA963CE4D569}" srcOrd="1" destOrd="0" presId="urn:microsoft.com/office/officeart/2005/8/layout/orgChart1"/>
    <dgm:cxn modelId="{3FAF4071-517D-4911-8DD3-F3AFFF850B1B}" type="presParOf" srcId="{8E23FCCC-4400-4D48-88C8-5197AAAF503F}" destId="{6793D121-0E21-4844-8042-559CD7D1BFAE}" srcOrd="1" destOrd="0" presId="urn:microsoft.com/office/officeart/2005/8/layout/orgChart1"/>
    <dgm:cxn modelId="{59033615-1191-47AB-9F96-657895529133}" type="presParOf" srcId="{8E23FCCC-4400-4D48-88C8-5197AAAF503F}" destId="{F38A4C33-9C75-4730-ABC1-450BC951657D}" srcOrd="2" destOrd="0" presId="urn:microsoft.com/office/officeart/2005/8/layout/orgChart1"/>
    <dgm:cxn modelId="{1B92A50D-948F-4BCD-B483-9E9FC3031B0E}" type="presParOf" srcId="{0487E5BB-D0E0-4480-9591-4C382A590B61}" destId="{C5EDD2C1-4F2D-46BC-B130-469DA519F2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A3E5F8-5DEE-4E4B-9042-71B718C43A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9192F7-625F-4D40-B006-B508982143E5}">
      <dgm:prSet phldrT="[Text]"/>
      <dgm:spPr/>
      <dgm:t>
        <a:bodyPr/>
        <a:lstStyle/>
        <a:p>
          <a:r>
            <a:rPr lang="fr-FR" dirty="0"/>
            <a:t>Cordonnées</a:t>
          </a:r>
        </a:p>
      </dgm:t>
    </dgm:pt>
    <dgm:pt modelId="{395D7E3D-FE87-400E-9164-1101FF02A621}" type="parTrans" cxnId="{79694C51-038A-4DAB-B6D4-256F76DD4B90}">
      <dgm:prSet/>
      <dgm:spPr/>
      <dgm:t>
        <a:bodyPr/>
        <a:lstStyle/>
        <a:p>
          <a:endParaRPr lang="fr-FR"/>
        </a:p>
      </dgm:t>
    </dgm:pt>
    <dgm:pt modelId="{2DF2C0E4-4A32-4014-B616-C00E3DA5E090}" type="sibTrans" cxnId="{79694C51-038A-4DAB-B6D4-256F76DD4B90}">
      <dgm:prSet/>
      <dgm:spPr/>
      <dgm:t>
        <a:bodyPr/>
        <a:lstStyle/>
        <a:p>
          <a:endParaRPr lang="fr-FR"/>
        </a:p>
      </dgm:t>
    </dgm:pt>
    <dgm:pt modelId="{4AA83D93-4DCD-435A-AD4E-1E07B64A59E3}">
      <dgm:prSet phldrT="[Text]"/>
      <dgm:spPr/>
      <dgm:t>
        <a:bodyPr/>
        <a:lstStyle/>
        <a:p>
          <a:r>
            <a:rPr lang="fr-FR" dirty="0"/>
            <a:t>Historique</a:t>
          </a:r>
        </a:p>
      </dgm:t>
    </dgm:pt>
    <dgm:pt modelId="{515F1834-CBDB-4B0C-89F2-AB8F5367D6A0}" type="parTrans" cxnId="{6A133919-36CC-4F62-AC2B-382EB956FFEF}">
      <dgm:prSet/>
      <dgm:spPr/>
      <dgm:t>
        <a:bodyPr/>
        <a:lstStyle/>
        <a:p>
          <a:endParaRPr lang="fr-FR"/>
        </a:p>
      </dgm:t>
    </dgm:pt>
    <dgm:pt modelId="{1B4505F7-90A4-477F-8194-1A77B17F06F1}" type="sibTrans" cxnId="{6A133919-36CC-4F62-AC2B-382EB956FFEF}">
      <dgm:prSet/>
      <dgm:spPr/>
      <dgm:t>
        <a:bodyPr/>
        <a:lstStyle/>
        <a:p>
          <a:endParaRPr lang="fr-FR"/>
        </a:p>
      </dgm:t>
    </dgm:pt>
    <dgm:pt modelId="{7CD02D23-89B0-43DC-AD67-6D3F782AD2E0}">
      <dgm:prSet phldrT="[Text]"/>
      <dgm:spPr/>
      <dgm:t>
        <a:bodyPr/>
        <a:lstStyle/>
        <a:p>
          <a:r>
            <a:rPr lang="fr-FR" dirty="0"/>
            <a:t>Sélection</a:t>
          </a:r>
        </a:p>
      </dgm:t>
    </dgm:pt>
    <dgm:pt modelId="{158E96A5-8E7B-4BFF-8628-FBE7049D5805}" type="parTrans" cxnId="{881BB4E2-2A7B-47EA-843A-8573991927F4}">
      <dgm:prSet/>
      <dgm:spPr/>
      <dgm:t>
        <a:bodyPr/>
        <a:lstStyle/>
        <a:p>
          <a:endParaRPr lang="fr-FR"/>
        </a:p>
      </dgm:t>
    </dgm:pt>
    <dgm:pt modelId="{3F4EAC75-FDD8-4ACE-81D8-8344EE9B8AFB}" type="sibTrans" cxnId="{881BB4E2-2A7B-47EA-843A-8573991927F4}">
      <dgm:prSet/>
      <dgm:spPr/>
      <dgm:t>
        <a:bodyPr/>
        <a:lstStyle/>
        <a:p>
          <a:endParaRPr lang="fr-FR"/>
        </a:p>
      </dgm:t>
    </dgm:pt>
    <dgm:pt modelId="{D83DF9CB-B11C-49B9-8ECB-156910A70E4B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Mise en échelle</a:t>
          </a:r>
        </a:p>
      </dgm:t>
    </dgm:pt>
    <dgm:pt modelId="{B3E395F5-DEA3-4A91-ADDE-B6AA335C0ED5}" type="parTrans" cxnId="{B6C3BE16-5C5F-4E76-8515-75956E3D9759}">
      <dgm:prSet/>
      <dgm:spPr/>
      <dgm:t>
        <a:bodyPr/>
        <a:lstStyle/>
        <a:p>
          <a:endParaRPr lang="fr-FR"/>
        </a:p>
      </dgm:t>
    </dgm:pt>
    <dgm:pt modelId="{91EBD3E9-CCD3-4167-A021-0367E392DC37}" type="sibTrans" cxnId="{B6C3BE16-5C5F-4E76-8515-75956E3D9759}">
      <dgm:prSet/>
      <dgm:spPr/>
      <dgm:t>
        <a:bodyPr/>
        <a:lstStyle/>
        <a:p>
          <a:endParaRPr lang="fr-FR"/>
        </a:p>
      </dgm:t>
    </dgm:pt>
    <dgm:pt modelId="{26B2211D-2DEE-4AE8-A9B8-C6AC4086C197}" type="pres">
      <dgm:prSet presAssocID="{22A3E5F8-5DEE-4E4B-9042-71B718C43A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E6F59CB-DC33-47FD-B1FE-E7E0C300C0DE}" type="pres">
      <dgm:prSet presAssocID="{D83DF9CB-B11C-49B9-8ECB-156910A70E4B}" presName="hierRoot1" presStyleCnt="0">
        <dgm:presLayoutVars>
          <dgm:hierBranch val="init"/>
        </dgm:presLayoutVars>
      </dgm:prSet>
      <dgm:spPr/>
    </dgm:pt>
    <dgm:pt modelId="{6AB1065C-134B-4E28-87D6-6BBC065E85D7}" type="pres">
      <dgm:prSet presAssocID="{D83DF9CB-B11C-49B9-8ECB-156910A70E4B}" presName="rootComposite1" presStyleCnt="0"/>
      <dgm:spPr/>
    </dgm:pt>
    <dgm:pt modelId="{B1438969-D5C8-45D4-978F-5862684A739D}" type="pres">
      <dgm:prSet presAssocID="{D83DF9CB-B11C-49B9-8ECB-156910A70E4B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A3F6630-A496-40AA-A62E-D22F04BAEBF8}" type="pres">
      <dgm:prSet presAssocID="{D83DF9CB-B11C-49B9-8ECB-156910A70E4B}" presName="rootConnector1" presStyleLbl="node1" presStyleIdx="0" presStyleCnt="0"/>
      <dgm:spPr/>
      <dgm:t>
        <a:bodyPr/>
        <a:lstStyle/>
        <a:p>
          <a:endParaRPr lang="fr-FR"/>
        </a:p>
      </dgm:t>
    </dgm:pt>
    <dgm:pt modelId="{CC84237E-38D6-4981-AFCC-58CECE6442AF}" type="pres">
      <dgm:prSet presAssocID="{D83DF9CB-B11C-49B9-8ECB-156910A70E4B}" presName="hierChild2" presStyleCnt="0"/>
      <dgm:spPr/>
    </dgm:pt>
    <dgm:pt modelId="{6EA8657F-C053-469D-B011-5DB6109400DC}" type="pres">
      <dgm:prSet presAssocID="{D83DF9CB-B11C-49B9-8ECB-156910A70E4B}" presName="hierChild3" presStyleCnt="0"/>
      <dgm:spPr/>
    </dgm:pt>
    <dgm:pt modelId="{DD0BF89B-10FA-496E-9998-541D8D21FE58}" type="pres">
      <dgm:prSet presAssocID="{F79192F7-625F-4D40-B006-B508982143E5}" presName="hierRoot1" presStyleCnt="0">
        <dgm:presLayoutVars>
          <dgm:hierBranch val="init"/>
        </dgm:presLayoutVars>
      </dgm:prSet>
      <dgm:spPr/>
    </dgm:pt>
    <dgm:pt modelId="{A398F574-7E06-4F3B-80D0-839D0B3E4A8E}" type="pres">
      <dgm:prSet presAssocID="{F79192F7-625F-4D40-B006-B508982143E5}" presName="rootComposite1" presStyleCnt="0"/>
      <dgm:spPr/>
    </dgm:pt>
    <dgm:pt modelId="{CD14E138-509E-46C3-B375-B61B734602BA}" type="pres">
      <dgm:prSet presAssocID="{F79192F7-625F-4D40-B006-B508982143E5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0D891C-48FE-4460-84F8-68280458F614}" type="pres">
      <dgm:prSet presAssocID="{F79192F7-625F-4D40-B006-B508982143E5}" presName="rootConnector1" presStyleLbl="node1" presStyleIdx="0" presStyleCnt="0"/>
      <dgm:spPr/>
      <dgm:t>
        <a:bodyPr/>
        <a:lstStyle/>
        <a:p>
          <a:endParaRPr lang="fr-FR"/>
        </a:p>
      </dgm:t>
    </dgm:pt>
    <dgm:pt modelId="{911973F6-2F63-4455-891F-EAEDC9C7EA70}" type="pres">
      <dgm:prSet presAssocID="{F79192F7-625F-4D40-B006-B508982143E5}" presName="hierChild2" presStyleCnt="0"/>
      <dgm:spPr/>
    </dgm:pt>
    <dgm:pt modelId="{FE530561-4540-4C92-B7D3-F5AD1D36EEF5}" type="pres">
      <dgm:prSet presAssocID="{F79192F7-625F-4D40-B006-B508982143E5}" presName="hierChild3" presStyleCnt="0"/>
      <dgm:spPr/>
    </dgm:pt>
    <dgm:pt modelId="{D8E4C310-569C-4398-89E1-28ED0465BE94}" type="pres">
      <dgm:prSet presAssocID="{7CD02D23-89B0-43DC-AD67-6D3F782AD2E0}" presName="hierRoot1" presStyleCnt="0">
        <dgm:presLayoutVars>
          <dgm:hierBranch val="init"/>
        </dgm:presLayoutVars>
      </dgm:prSet>
      <dgm:spPr/>
    </dgm:pt>
    <dgm:pt modelId="{4DCC7E3E-202A-41A8-AF91-4DDC8519165F}" type="pres">
      <dgm:prSet presAssocID="{7CD02D23-89B0-43DC-AD67-6D3F782AD2E0}" presName="rootComposite1" presStyleCnt="0"/>
      <dgm:spPr/>
    </dgm:pt>
    <dgm:pt modelId="{44F0C807-4E77-4EA3-80E1-B21DDB9EB8CB}" type="pres">
      <dgm:prSet presAssocID="{7CD02D23-89B0-43DC-AD67-6D3F782AD2E0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570FB1-C497-49FF-A441-F3550229697A}" type="pres">
      <dgm:prSet presAssocID="{7CD02D23-89B0-43DC-AD67-6D3F782AD2E0}" presName="rootConnector1" presStyleLbl="node1" presStyleIdx="0" presStyleCnt="0"/>
      <dgm:spPr/>
      <dgm:t>
        <a:bodyPr/>
        <a:lstStyle/>
        <a:p>
          <a:endParaRPr lang="fr-FR"/>
        </a:p>
      </dgm:t>
    </dgm:pt>
    <dgm:pt modelId="{6186DCB1-A01A-4854-9E09-550D6894B09C}" type="pres">
      <dgm:prSet presAssocID="{7CD02D23-89B0-43DC-AD67-6D3F782AD2E0}" presName="hierChild2" presStyleCnt="0"/>
      <dgm:spPr/>
    </dgm:pt>
    <dgm:pt modelId="{56556A12-63A5-4456-890B-8DEDA8B79DAC}" type="pres">
      <dgm:prSet presAssocID="{7CD02D23-89B0-43DC-AD67-6D3F782AD2E0}" presName="hierChild3" presStyleCnt="0"/>
      <dgm:spPr/>
    </dgm:pt>
    <dgm:pt modelId="{0A065AC5-2B2D-4E13-AF0E-ED082180084A}" type="pres">
      <dgm:prSet presAssocID="{4AA83D93-4DCD-435A-AD4E-1E07B64A59E3}" presName="hierRoot1" presStyleCnt="0">
        <dgm:presLayoutVars>
          <dgm:hierBranch val="init"/>
        </dgm:presLayoutVars>
      </dgm:prSet>
      <dgm:spPr/>
    </dgm:pt>
    <dgm:pt modelId="{BB3CFB05-0E90-4BC5-AF47-817193F9F8EF}" type="pres">
      <dgm:prSet presAssocID="{4AA83D93-4DCD-435A-AD4E-1E07B64A59E3}" presName="rootComposite1" presStyleCnt="0"/>
      <dgm:spPr/>
    </dgm:pt>
    <dgm:pt modelId="{11A42F52-17AE-453B-BB9E-1ECD1D45495F}" type="pres">
      <dgm:prSet presAssocID="{4AA83D93-4DCD-435A-AD4E-1E07B64A59E3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B76A4CE-E2D1-4434-8EFA-0590816D304E}" type="pres">
      <dgm:prSet presAssocID="{4AA83D93-4DCD-435A-AD4E-1E07B64A59E3}" presName="rootConnector1" presStyleLbl="node1" presStyleIdx="0" presStyleCnt="0"/>
      <dgm:spPr/>
      <dgm:t>
        <a:bodyPr/>
        <a:lstStyle/>
        <a:p>
          <a:endParaRPr lang="fr-FR"/>
        </a:p>
      </dgm:t>
    </dgm:pt>
    <dgm:pt modelId="{974B1373-6A7B-43A3-9C31-E75CA7581837}" type="pres">
      <dgm:prSet presAssocID="{4AA83D93-4DCD-435A-AD4E-1E07B64A59E3}" presName="hierChild2" presStyleCnt="0"/>
      <dgm:spPr/>
    </dgm:pt>
    <dgm:pt modelId="{1B73592E-E5B2-4BD3-812D-CB7BF8FCB68C}" type="pres">
      <dgm:prSet presAssocID="{4AA83D93-4DCD-435A-AD4E-1E07B64A59E3}" presName="hierChild3" presStyleCnt="0"/>
      <dgm:spPr/>
    </dgm:pt>
  </dgm:ptLst>
  <dgm:cxnLst>
    <dgm:cxn modelId="{CD2E3431-7E77-4E9B-8174-9492A567755C}" type="presOf" srcId="{4AA83D93-4DCD-435A-AD4E-1E07B64A59E3}" destId="{8B76A4CE-E2D1-4434-8EFA-0590816D304E}" srcOrd="1" destOrd="0" presId="urn:microsoft.com/office/officeart/2005/8/layout/orgChart1"/>
    <dgm:cxn modelId="{B80CFAD2-88DD-4152-9829-A48E3A6202FF}" type="presOf" srcId="{7CD02D23-89B0-43DC-AD67-6D3F782AD2E0}" destId="{D3570FB1-C497-49FF-A441-F3550229697A}" srcOrd="1" destOrd="0" presId="urn:microsoft.com/office/officeart/2005/8/layout/orgChart1"/>
    <dgm:cxn modelId="{6A133919-36CC-4F62-AC2B-382EB956FFEF}" srcId="{22A3E5F8-5DEE-4E4B-9042-71B718C43AF7}" destId="{4AA83D93-4DCD-435A-AD4E-1E07B64A59E3}" srcOrd="3" destOrd="0" parTransId="{515F1834-CBDB-4B0C-89F2-AB8F5367D6A0}" sibTransId="{1B4505F7-90A4-477F-8194-1A77B17F06F1}"/>
    <dgm:cxn modelId="{1AACA241-4256-4B74-B093-9524B755394F}" type="presOf" srcId="{F79192F7-625F-4D40-B006-B508982143E5}" destId="{CD14E138-509E-46C3-B375-B61B734602BA}" srcOrd="0" destOrd="0" presId="urn:microsoft.com/office/officeart/2005/8/layout/orgChart1"/>
    <dgm:cxn modelId="{B28DC59E-54DE-42E9-B4F3-57757EE792FF}" type="presOf" srcId="{4AA83D93-4DCD-435A-AD4E-1E07B64A59E3}" destId="{11A42F52-17AE-453B-BB9E-1ECD1D45495F}" srcOrd="0" destOrd="0" presId="urn:microsoft.com/office/officeart/2005/8/layout/orgChart1"/>
    <dgm:cxn modelId="{4446F25B-CDCA-4105-9AF3-E7E50B5587C2}" type="presOf" srcId="{F79192F7-625F-4D40-B006-B508982143E5}" destId="{EA0D891C-48FE-4460-84F8-68280458F614}" srcOrd="1" destOrd="0" presId="urn:microsoft.com/office/officeart/2005/8/layout/orgChart1"/>
    <dgm:cxn modelId="{049FDE9D-9A6B-42DF-A36A-4CD58FB7F69E}" type="presOf" srcId="{D83DF9CB-B11C-49B9-8ECB-156910A70E4B}" destId="{B1438969-D5C8-45D4-978F-5862684A739D}" srcOrd="0" destOrd="0" presId="urn:microsoft.com/office/officeart/2005/8/layout/orgChart1"/>
    <dgm:cxn modelId="{614B4AF1-68D9-4591-A22C-795A7E57788A}" type="presOf" srcId="{7CD02D23-89B0-43DC-AD67-6D3F782AD2E0}" destId="{44F0C807-4E77-4EA3-80E1-B21DDB9EB8CB}" srcOrd="0" destOrd="0" presId="urn:microsoft.com/office/officeart/2005/8/layout/orgChart1"/>
    <dgm:cxn modelId="{27AF866F-EC0D-421C-98FA-F8E9D9D7DF27}" type="presOf" srcId="{22A3E5F8-5DEE-4E4B-9042-71B718C43AF7}" destId="{26B2211D-2DEE-4AE8-A9B8-C6AC4086C197}" srcOrd="0" destOrd="0" presId="urn:microsoft.com/office/officeart/2005/8/layout/orgChart1"/>
    <dgm:cxn modelId="{881BB4E2-2A7B-47EA-843A-8573991927F4}" srcId="{22A3E5F8-5DEE-4E4B-9042-71B718C43AF7}" destId="{7CD02D23-89B0-43DC-AD67-6D3F782AD2E0}" srcOrd="2" destOrd="0" parTransId="{158E96A5-8E7B-4BFF-8628-FBE7049D5805}" sibTransId="{3F4EAC75-FDD8-4ACE-81D8-8344EE9B8AFB}"/>
    <dgm:cxn modelId="{79694C51-038A-4DAB-B6D4-256F76DD4B90}" srcId="{22A3E5F8-5DEE-4E4B-9042-71B718C43AF7}" destId="{F79192F7-625F-4D40-B006-B508982143E5}" srcOrd="1" destOrd="0" parTransId="{395D7E3D-FE87-400E-9164-1101FF02A621}" sibTransId="{2DF2C0E4-4A32-4014-B616-C00E3DA5E090}"/>
    <dgm:cxn modelId="{B6C3BE16-5C5F-4E76-8515-75956E3D9759}" srcId="{22A3E5F8-5DEE-4E4B-9042-71B718C43AF7}" destId="{D83DF9CB-B11C-49B9-8ECB-156910A70E4B}" srcOrd="0" destOrd="0" parTransId="{B3E395F5-DEA3-4A91-ADDE-B6AA335C0ED5}" sibTransId="{91EBD3E9-CCD3-4167-A021-0367E392DC37}"/>
    <dgm:cxn modelId="{0B641542-F203-4F37-89C6-97DE598F0B1D}" type="presOf" srcId="{D83DF9CB-B11C-49B9-8ECB-156910A70E4B}" destId="{7A3F6630-A496-40AA-A62E-D22F04BAEBF8}" srcOrd="1" destOrd="0" presId="urn:microsoft.com/office/officeart/2005/8/layout/orgChart1"/>
    <dgm:cxn modelId="{F7CE748B-A539-4BD6-81E4-966D32F097BA}" type="presParOf" srcId="{26B2211D-2DEE-4AE8-A9B8-C6AC4086C197}" destId="{DE6F59CB-DC33-47FD-B1FE-E7E0C300C0DE}" srcOrd="0" destOrd="0" presId="urn:microsoft.com/office/officeart/2005/8/layout/orgChart1"/>
    <dgm:cxn modelId="{20AE6461-CC7D-42AE-9543-88CF95C83376}" type="presParOf" srcId="{DE6F59CB-DC33-47FD-B1FE-E7E0C300C0DE}" destId="{6AB1065C-134B-4E28-87D6-6BBC065E85D7}" srcOrd="0" destOrd="0" presId="urn:microsoft.com/office/officeart/2005/8/layout/orgChart1"/>
    <dgm:cxn modelId="{650F26A0-BCDC-4AE7-8981-C3F5D4996ED0}" type="presParOf" srcId="{6AB1065C-134B-4E28-87D6-6BBC065E85D7}" destId="{B1438969-D5C8-45D4-978F-5862684A739D}" srcOrd="0" destOrd="0" presId="urn:microsoft.com/office/officeart/2005/8/layout/orgChart1"/>
    <dgm:cxn modelId="{4F40654F-64D2-4818-9B49-4E098BDC678B}" type="presParOf" srcId="{6AB1065C-134B-4E28-87D6-6BBC065E85D7}" destId="{7A3F6630-A496-40AA-A62E-D22F04BAEBF8}" srcOrd="1" destOrd="0" presId="urn:microsoft.com/office/officeart/2005/8/layout/orgChart1"/>
    <dgm:cxn modelId="{D9C8195C-8ABE-4C67-BA4A-17FF42E26139}" type="presParOf" srcId="{DE6F59CB-DC33-47FD-B1FE-E7E0C300C0DE}" destId="{CC84237E-38D6-4981-AFCC-58CECE6442AF}" srcOrd="1" destOrd="0" presId="urn:microsoft.com/office/officeart/2005/8/layout/orgChart1"/>
    <dgm:cxn modelId="{21F6840D-62BA-4633-9E56-0A11B282299B}" type="presParOf" srcId="{DE6F59CB-DC33-47FD-B1FE-E7E0C300C0DE}" destId="{6EA8657F-C053-469D-B011-5DB6109400DC}" srcOrd="2" destOrd="0" presId="urn:microsoft.com/office/officeart/2005/8/layout/orgChart1"/>
    <dgm:cxn modelId="{85157E9D-9B2A-411E-843E-F53E686ABA9B}" type="presParOf" srcId="{26B2211D-2DEE-4AE8-A9B8-C6AC4086C197}" destId="{DD0BF89B-10FA-496E-9998-541D8D21FE58}" srcOrd="1" destOrd="0" presId="urn:microsoft.com/office/officeart/2005/8/layout/orgChart1"/>
    <dgm:cxn modelId="{191EC451-669C-4D89-A0B0-1A0EA08AD25E}" type="presParOf" srcId="{DD0BF89B-10FA-496E-9998-541D8D21FE58}" destId="{A398F574-7E06-4F3B-80D0-839D0B3E4A8E}" srcOrd="0" destOrd="0" presId="urn:microsoft.com/office/officeart/2005/8/layout/orgChart1"/>
    <dgm:cxn modelId="{4CD192A6-9CC5-45DA-8B26-7DE07D91B61A}" type="presParOf" srcId="{A398F574-7E06-4F3B-80D0-839D0B3E4A8E}" destId="{CD14E138-509E-46C3-B375-B61B734602BA}" srcOrd="0" destOrd="0" presId="urn:microsoft.com/office/officeart/2005/8/layout/orgChart1"/>
    <dgm:cxn modelId="{E11A9F7B-3B63-4D4C-AF78-1D510B7A5911}" type="presParOf" srcId="{A398F574-7E06-4F3B-80D0-839D0B3E4A8E}" destId="{EA0D891C-48FE-4460-84F8-68280458F614}" srcOrd="1" destOrd="0" presId="urn:microsoft.com/office/officeart/2005/8/layout/orgChart1"/>
    <dgm:cxn modelId="{5AA13CB7-6A09-44BA-BE92-623314C1F674}" type="presParOf" srcId="{DD0BF89B-10FA-496E-9998-541D8D21FE58}" destId="{911973F6-2F63-4455-891F-EAEDC9C7EA70}" srcOrd="1" destOrd="0" presId="urn:microsoft.com/office/officeart/2005/8/layout/orgChart1"/>
    <dgm:cxn modelId="{9E1A2F5A-9133-4CC6-B259-34643C654A57}" type="presParOf" srcId="{DD0BF89B-10FA-496E-9998-541D8D21FE58}" destId="{FE530561-4540-4C92-B7D3-F5AD1D36EEF5}" srcOrd="2" destOrd="0" presId="urn:microsoft.com/office/officeart/2005/8/layout/orgChart1"/>
    <dgm:cxn modelId="{955C0F16-3402-4843-A572-BCAC2B4C494B}" type="presParOf" srcId="{26B2211D-2DEE-4AE8-A9B8-C6AC4086C197}" destId="{D8E4C310-569C-4398-89E1-28ED0465BE94}" srcOrd="2" destOrd="0" presId="urn:microsoft.com/office/officeart/2005/8/layout/orgChart1"/>
    <dgm:cxn modelId="{5C28C9BE-9C20-4505-A523-6C67952E06E1}" type="presParOf" srcId="{D8E4C310-569C-4398-89E1-28ED0465BE94}" destId="{4DCC7E3E-202A-41A8-AF91-4DDC8519165F}" srcOrd="0" destOrd="0" presId="urn:microsoft.com/office/officeart/2005/8/layout/orgChart1"/>
    <dgm:cxn modelId="{9D175A95-385C-478A-A90F-D2F2ED418C6E}" type="presParOf" srcId="{4DCC7E3E-202A-41A8-AF91-4DDC8519165F}" destId="{44F0C807-4E77-4EA3-80E1-B21DDB9EB8CB}" srcOrd="0" destOrd="0" presId="urn:microsoft.com/office/officeart/2005/8/layout/orgChart1"/>
    <dgm:cxn modelId="{5694358E-35E4-4D7E-A9BB-A5E28AE0A7D0}" type="presParOf" srcId="{4DCC7E3E-202A-41A8-AF91-4DDC8519165F}" destId="{D3570FB1-C497-49FF-A441-F3550229697A}" srcOrd="1" destOrd="0" presId="urn:microsoft.com/office/officeart/2005/8/layout/orgChart1"/>
    <dgm:cxn modelId="{890B5CBE-279F-4058-BBAD-86CD44268C6A}" type="presParOf" srcId="{D8E4C310-569C-4398-89E1-28ED0465BE94}" destId="{6186DCB1-A01A-4854-9E09-550D6894B09C}" srcOrd="1" destOrd="0" presId="urn:microsoft.com/office/officeart/2005/8/layout/orgChart1"/>
    <dgm:cxn modelId="{C74DBEB1-5065-45D3-9D46-D71ED2640306}" type="presParOf" srcId="{D8E4C310-569C-4398-89E1-28ED0465BE94}" destId="{56556A12-63A5-4456-890B-8DEDA8B79DAC}" srcOrd="2" destOrd="0" presId="urn:microsoft.com/office/officeart/2005/8/layout/orgChart1"/>
    <dgm:cxn modelId="{2D1FD175-B4FF-4C36-954C-F91E4F4CE247}" type="presParOf" srcId="{26B2211D-2DEE-4AE8-A9B8-C6AC4086C197}" destId="{0A065AC5-2B2D-4E13-AF0E-ED082180084A}" srcOrd="3" destOrd="0" presId="urn:microsoft.com/office/officeart/2005/8/layout/orgChart1"/>
    <dgm:cxn modelId="{B2C87788-71F0-4B24-BB70-7BE757894D10}" type="presParOf" srcId="{0A065AC5-2B2D-4E13-AF0E-ED082180084A}" destId="{BB3CFB05-0E90-4BC5-AF47-817193F9F8EF}" srcOrd="0" destOrd="0" presId="urn:microsoft.com/office/officeart/2005/8/layout/orgChart1"/>
    <dgm:cxn modelId="{0A33245A-F4B5-4527-8571-14B07C775A43}" type="presParOf" srcId="{BB3CFB05-0E90-4BC5-AF47-817193F9F8EF}" destId="{11A42F52-17AE-453B-BB9E-1ECD1D45495F}" srcOrd="0" destOrd="0" presId="urn:microsoft.com/office/officeart/2005/8/layout/orgChart1"/>
    <dgm:cxn modelId="{AE73ED7B-E9A3-4C1C-833D-97156254E22C}" type="presParOf" srcId="{BB3CFB05-0E90-4BC5-AF47-817193F9F8EF}" destId="{8B76A4CE-E2D1-4434-8EFA-0590816D304E}" srcOrd="1" destOrd="0" presId="urn:microsoft.com/office/officeart/2005/8/layout/orgChart1"/>
    <dgm:cxn modelId="{7701392A-5130-424D-82FE-3B64E9687DB9}" type="presParOf" srcId="{0A065AC5-2B2D-4E13-AF0E-ED082180084A}" destId="{974B1373-6A7B-43A3-9C31-E75CA7581837}" srcOrd="1" destOrd="0" presId="urn:microsoft.com/office/officeart/2005/8/layout/orgChart1"/>
    <dgm:cxn modelId="{0377D521-C0FC-4EC6-A601-C526C4989E9A}" type="presParOf" srcId="{0A065AC5-2B2D-4E13-AF0E-ED082180084A}" destId="{1B73592E-E5B2-4BD3-812D-CB7BF8FCB6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A3E5F8-5DEE-4E4B-9042-71B718C43A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9192F7-625F-4D40-B006-B508982143E5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Cordonnées</a:t>
          </a:r>
        </a:p>
      </dgm:t>
    </dgm:pt>
    <dgm:pt modelId="{395D7E3D-FE87-400E-9164-1101FF02A621}" type="parTrans" cxnId="{79694C51-038A-4DAB-B6D4-256F76DD4B90}">
      <dgm:prSet/>
      <dgm:spPr/>
      <dgm:t>
        <a:bodyPr/>
        <a:lstStyle/>
        <a:p>
          <a:endParaRPr lang="fr-FR"/>
        </a:p>
      </dgm:t>
    </dgm:pt>
    <dgm:pt modelId="{2DF2C0E4-4A32-4014-B616-C00E3DA5E090}" type="sibTrans" cxnId="{79694C51-038A-4DAB-B6D4-256F76DD4B90}">
      <dgm:prSet/>
      <dgm:spPr/>
      <dgm:t>
        <a:bodyPr/>
        <a:lstStyle/>
        <a:p>
          <a:endParaRPr lang="fr-FR"/>
        </a:p>
      </dgm:t>
    </dgm:pt>
    <dgm:pt modelId="{4AA83D93-4DCD-435A-AD4E-1E07B64A59E3}">
      <dgm:prSet phldrT="[Text]"/>
      <dgm:spPr/>
      <dgm:t>
        <a:bodyPr/>
        <a:lstStyle/>
        <a:p>
          <a:r>
            <a:rPr lang="fr-FR" dirty="0"/>
            <a:t>Historique</a:t>
          </a:r>
        </a:p>
      </dgm:t>
    </dgm:pt>
    <dgm:pt modelId="{515F1834-CBDB-4B0C-89F2-AB8F5367D6A0}" type="parTrans" cxnId="{6A133919-36CC-4F62-AC2B-382EB956FFEF}">
      <dgm:prSet/>
      <dgm:spPr/>
      <dgm:t>
        <a:bodyPr/>
        <a:lstStyle/>
        <a:p>
          <a:endParaRPr lang="fr-FR"/>
        </a:p>
      </dgm:t>
    </dgm:pt>
    <dgm:pt modelId="{1B4505F7-90A4-477F-8194-1A77B17F06F1}" type="sibTrans" cxnId="{6A133919-36CC-4F62-AC2B-382EB956FFEF}">
      <dgm:prSet/>
      <dgm:spPr/>
      <dgm:t>
        <a:bodyPr/>
        <a:lstStyle/>
        <a:p>
          <a:endParaRPr lang="fr-FR"/>
        </a:p>
      </dgm:t>
    </dgm:pt>
    <dgm:pt modelId="{7CD02D23-89B0-43DC-AD67-6D3F782AD2E0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Sélection</a:t>
          </a:r>
        </a:p>
      </dgm:t>
    </dgm:pt>
    <dgm:pt modelId="{158E96A5-8E7B-4BFF-8628-FBE7049D5805}" type="parTrans" cxnId="{881BB4E2-2A7B-47EA-843A-8573991927F4}">
      <dgm:prSet/>
      <dgm:spPr/>
      <dgm:t>
        <a:bodyPr/>
        <a:lstStyle/>
        <a:p>
          <a:endParaRPr lang="fr-FR"/>
        </a:p>
      </dgm:t>
    </dgm:pt>
    <dgm:pt modelId="{3F4EAC75-FDD8-4ACE-81D8-8344EE9B8AFB}" type="sibTrans" cxnId="{881BB4E2-2A7B-47EA-843A-8573991927F4}">
      <dgm:prSet/>
      <dgm:spPr/>
      <dgm:t>
        <a:bodyPr/>
        <a:lstStyle/>
        <a:p>
          <a:endParaRPr lang="fr-FR"/>
        </a:p>
      </dgm:t>
    </dgm:pt>
    <dgm:pt modelId="{26B2211D-2DEE-4AE8-A9B8-C6AC4086C197}" type="pres">
      <dgm:prSet presAssocID="{22A3E5F8-5DEE-4E4B-9042-71B718C43A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D0BF89B-10FA-496E-9998-541D8D21FE58}" type="pres">
      <dgm:prSet presAssocID="{F79192F7-625F-4D40-B006-B508982143E5}" presName="hierRoot1" presStyleCnt="0">
        <dgm:presLayoutVars>
          <dgm:hierBranch val="init"/>
        </dgm:presLayoutVars>
      </dgm:prSet>
      <dgm:spPr/>
    </dgm:pt>
    <dgm:pt modelId="{A398F574-7E06-4F3B-80D0-839D0B3E4A8E}" type="pres">
      <dgm:prSet presAssocID="{F79192F7-625F-4D40-B006-B508982143E5}" presName="rootComposite1" presStyleCnt="0"/>
      <dgm:spPr/>
    </dgm:pt>
    <dgm:pt modelId="{CD14E138-509E-46C3-B375-B61B734602BA}" type="pres">
      <dgm:prSet presAssocID="{F79192F7-625F-4D40-B006-B508982143E5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0D891C-48FE-4460-84F8-68280458F614}" type="pres">
      <dgm:prSet presAssocID="{F79192F7-625F-4D40-B006-B508982143E5}" presName="rootConnector1" presStyleLbl="node1" presStyleIdx="0" presStyleCnt="0"/>
      <dgm:spPr/>
      <dgm:t>
        <a:bodyPr/>
        <a:lstStyle/>
        <a:p>
          <a:endParaRPr lang="fr-FR"/>
        </a:p>
      </dgm:t>
    </dgm:pt>
    <dgm:pt modelId="{911973F6-2F63-4455-891F-EAEDC9C7EA70}" type="pres">
      <dgm:prSet presAssocID="{F79192F7-625F-4D40-B006-B508982143E5}" presName="hierChild2" presStyleCnt="0"/>
      <dgm:spPr/>
    </dgm:pt>
    <dgm:pt modelId="{FE530561-4540-4C92-B7D3-F5AD1D36EEF5}" type="pres">
      <dgm:prSet presAssocID="{F79192F7-625F-4D40-B006-B508982143E5}" presName="hierChild3" presStyleCnt="0"/>
      <dgm:spPr/>
    </dgm:pt>
    <dgm:pt modelId="{D8E4C310-569C-4398-89E1-28ED0465BE94}" type="pres">
      <dgm:prSet presAssocID="{7CD02D23-89B0-43DC-AD67-6D3F782AD2E0}" presName="hierRoot1" presStyleCnt="0">
        <dgm:presLayoutVars>
          <dgm:hierBranch val="init"/>
        </dgm:presLayoutVars>
      </dgm:prSet>
      <dgm:spPr/>
    </dgm:pt>
    <dgm:pt modelId="{4DCC7E3E-202A-41A8-AF91-4DDC8519165F}" type="pres">
      <dgm:prSet presAssocID="{7CD02D23-89B0-43DC-AD67-6D3F782AD2E0}" presName="rootComposite1" presStyleCnt="0"/>
      <dgm:spPr/>
    </dgm:pt>
    <dgm:pt modelId="{44F0C807-4E77-4EA3-80E1-B21DDB9EB8CB}" type="pres">
      <dgm:prSet presAssocID="{7CD02D23-89B0-43DC-AD67-6D3F782AD2E0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3570FB1-C497-49FF-A441-F3550229697A}" type="pres">
      <dgm:prSet presAssocID="{7CD02D23-89B0-43DC-AD67-6D3F782AD2E0}" presName="rootConnector1" presStyleLbl="node1" presStyleIdx="0" presStyleCnt="0"/>
      <dgm:spPr/>
      <dgm:t>
        <a:bodyPr/>
        <a:lstStyle/>
        <a:p>
          <a:endParaRPr lang="fr-FR"/>
        </a:p>
      </dgm:t>
    </dgm:pt>
    <dgm:pt modelId="{6186DCB1-A01A-4854-9E09-550D6894B09C}" type="pres">
      <dgm:prSet presAssocID="{7CD02D23-89B0-43DC-AD67-6D3F782AD2E0}" presName="hierChild2" presStyleCnt="0"/>
      <dgm:spPr/>
    </dgm:pt>
    <dgm:pt modelId="{56556A12-63A5-4456-890B-8DEDA8B79DAC}" type="pres">
      <dgm:prSet presAssocID="{7CD02D23-89B0-43DC-AD67-6D3F782AD2E0}" presName="hierChild3" presStyleCnt="0"/>
      <dgm:spPr/>
    </dgm:pt>
    <dgm:pt modelId="{0A065AC5-2B2D-4E13-AF0E-ED082180084A}" type="pres">
      <dgm:prSet presAssocID="{4AA83D93-4DCD-435A-AD4E-1E07B64A59E3}" presName="hierRoot1" presStyleCnt="0">
        <dgm:presLayoutVars>
          <dgm:hierBranch val="init"/>
        </dgm:presLayoutVars>
      </dgm:prSet>
      <dgm:spPr/>
    </dgm:pt>
    <dgm:pt modelId="{BB3CFB05-0E90-4BC5-AF47-817193F9F8EF}" type="pres">
      <dgm:prSet presAssocID="{4AA83D93-4DCD-435A-AD4E-1E07B64A59E3}" presName="rootComposite1" presStyleCnt="0"/>
      <dgm:spPr/>
    </dgm:pt>
    <dgm:pt modelId="{11A42F52-17AE-453B-BB9E-1ECD1D45495F}" type="pres">
      <dgm:prSet presAssocID="{4AA83D93-4DCD-435A-AD4E-1E07B64A59E3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B76A4CE-E2D1-4434-8EFA-0590816D304E}" type="pres">
      <dgm:prSet presAssocID="{4AA83D93-4DCD-435A-AD4E-1E07B64A59E3}" presName="rootConnector1" presStyleLbl="node1" presStyleIdx="0" presStyleCnt="0"/>
      <dgm:spPr/>
      <dgm:t>
        <a:bodyPr/>
        <a:lstStyle/>
        <a:p>
          <a:endParaRPr lang="fr-FR"/>
        </a:p>
      </dgm:t>
    </dgm:pt>
    <dgm:pt modelId="{974B1373-6A7B-43A3-9C31-E75CA7581837}" type="pres">
      <dgm:prSet presAssocID="{4AA83D93-4DCD-435A-AD4E-1E07B64A59E3}" presName="hierChild2" presStyleCnt="0"/>
      <dgm:spPr/>
    </dgm:pt>
    <dgm:pt modelId="{1B73592E-E5B2-4BD3-812D-CB7BF8FCB68C}" type="pres">
      <dgm:prSet presAssocID="{4AA83D93-4DCD-435A-AD4E-1E07B64A59E3}" presName="hierChild3" presStyleCnt="0"/>
      <dgm:spPr/>
    </dgm:pt>
  </dgm:ptLst>
  <dgm:cxnLst>
    <dgm:cxn modelId="{881BB4E2-2A7B-47EA-843A-8573991927F4}" srcId="{22A3E5F8-5DEE-4E4B-9042-71B718C43AF7}" destId="{7CD02D23-89B0-43DC-AD67-6D3F782AD2E0}" srcOrd="1" destOrd="0" parTransId="{158E96A5-8E7B-4BFF-8628-FBE7049D5805}" sibTransId="{3F4EAC75-FDD8-4ACE-81D8-8344EE9B8AFB}"/>
    <dgm:cxn modelId="{4CC7256E-2244-47C0-B6F0-0F10AC2F0FDB}" type="presOf" srcId="{F79192F7-625F-4D40-B006-B508982143E5}" destId="{EA0D891C-48FE-4460-84F8-68280458F614}" srcOrd="1" destOrd="0" presId="urn:microsoft.com/office/officeart/2005/8/layout/orgChart1"/>
    <dgm:cxn modelId="{C86801F9-3794-45D7-9A11-7FDF770FD739}" type="presOf" srcId="{7CD02D23-89B0-43DC-AD67-6D3F782AD2E0}" destId="{D3570FB1-C497-49FF-A441-F3550229697A}" srcOrd="1" destOrd="0" presId="urn:microsoft.com/office/officeart/2005/8/layout/orgChart1"/>
    <dgm:cxn modelId="{9CBAF692-D46D-45B2-98B9-74345A827237}" type="presOf" srcId="{F79192F7-625F-4D40-B006-B508982143E5}" destId="{CD14E138-509E-46C3-B375-B61B734602BA}" srcOrd="0" destOrd="0" presId="urn:microsoft.com/office/officeart/2005/8/layout/orgChart1"/>
    <dgm:cxn modelId="{35F6C2E1-863B-4B18-B9D5-7E1399F79616}" type="presOf" srcId="{4AA83D93-4DCD-435A-AD4E-1E07B64A59E3}" destId="{11A42F52-17AE-453B-BB9E-1ECD1D45495F}" srcOrd="0" destOrd="0" presId="urn:microsoft.com/office/officeart/2005/8/layout/orgChart1"/>
    <dgm:cxn modelId="{0F7AC7B0-3842-4623-8192-EF3BBEA9844E}" type="presOf" srcId="{22A3E5F8-5DEE-4E4B-9042-71B718C43AF7}" destId="{26B2211D-2DEE-4AE8-A9B8-C6AC4086C197}" srcOrd="0" destOrd="0" presId="urn:microsoft.com/office/officeart/2005/8/layout/orgChart1"/>
    <dgm:cxn modelId="{8D46739E-8808-4E07-8A53-11197A8CD3CA}" type="presOf" srcId="{7CD02D23-89B0-43DC-AD67-6D3F782AD2E0}" destId="{44F0C807-4E77-4EA3-80E1-B21DDB9EB8CB}" srcOrd="0" destOrd="0" presId="urn:microsoft.com/office/officeart/2005/8/layout/orgChart1"/>
    <dgm:cxn modelId="{29C791C0-4986-4DF5-B527-91994532A8A8}" type="presOf" srcId="{4AA83D93-4DCD-435A-AD4E-1E07B64A59E3}" destId="{8B76A4CE-E2D1-4434-8EFA-0590816D304E}" srcOrd="1" destOrd="0" presId="urn:microsoft.com/office/officeart/2005/8/layout/orgChart1"/>
    <dgm:cxn modelId="{79694C51-038A-4DAB-B6D4-256F76DD4B90}" srcId="{22A3E5F8-5DEE-4E4B-9042-71B718C43AF7}" destId="{F79192F7-625F-4D40-B006-B508982143E5}" srcOrd="0" destOrd="0" parTransId="{395D7E3D-FE87-400E-9164-1101FF02A621}" sibTransId="{2DF2C0E4-4A32-4014-B616-C00E3DA5E090}"/>
    <dgm:cxn modelId="{6A133919-36CC-4F62-AC2B-382EB956FFEF}" srcId="{22A3E5F8-5DEE-4E4B-9042-71B718C43AF7}" destId="{4AA83D93-4DCD-435A-AD4E-1E07B64A59E3}" srcOrd="2" destOrd="0" parTransId="{515F1834-CBDB-4B0C-89F2-AB8F5367D6A0}" sibTransId="{1B4505F7-90A4-477F-8194-1A77B17F06F1}"/>
    <dgm:cxn modelId="{F20714F5-15BB-473C-943E-7812193C35FE}" type="presParOf" srcId="{26B2211D-2DEE-4AE8-A9B8-C6AC4086C197}" destId="{DD0BF89B-10FA-496E-9998-541D8D21FE58}" srcOrd="0" destOrd="0" presId="urn:microsoft.com/office/officeart/2005/8/layout/orgChart1"/>
    <dgm:cxn modelId="{F0430F2D-45E2-4E4B-810B-C732B8F01692}" type="presParOf" srcId="{DD0BF89B-10FA-496E-9998-541D8D21FE58}" destId="{A398F574-7E06-4F3B-80D0-839D0B3E4A8E}" srcOrd="0" destOrd="0" presId="urn:microsoft.com/office/officeart/2005/8/layout/orgChart1"/>
    <dgm:cxn modelId="{007DF4E3-7CCB-433A-A763-015BBA08526C}" type="presParOf" srcId="{A398F574-7E06-4F3B-80D0-839D0B3E4A8E}" destId="{CD14E138-509E-46C3-B375-B61B734602BA}" srcOrd="0" destOrd="0" presId="urn:microsoft.com/office/officeart/2005/8/layout/orgChart1"/>
    <dgm:cxn modelId="{AC022032-3003-4FDF-8011-32121AEBE59A}" type="presParOf" srcId="{A398F574-7E06-4F3B-80D0-839D0B3E4A8E}" destId="{EA0D891C-48FE-4460-84F8-68280458F614}" srcOrd="1" destOrd="0" presId="urn:microsoft.com/office/officeart/2005/8/layout/orgChart1"/>
    <dgm:cxn modelId="{82AB6269-A8A0-47E2-90E6-F7262E699227}" type="presParOf" srcId="{DD0BF89B-10FA-496E-9998-541D8D21FE58}" destId="{911973F6-2F63-4455-891F-EAEDC9C7EA70}" srcOrd="1" destOrd="0" presId="urn:microsoft.com/office/officeart/2005/8/layout/orgChart1"/>
    <dgm:cxn modelId="{042C82CD-AB14-4706-9FC4-3D9BDB02F8F8}" type="presParOf" srcId="{DD0BF89B-10FA-496E-9998-541D8D21FE58}" destId="{FE530561-4540-4C92-B7D3-F5AD1D36EEF5}" srcOrd="2" destOrd="0" presId="urn:microsoft.com/office/officeart/2005/8/layout/orgChart1"/>
    <dgm:cxn modelId="{3DD35D0D-3384-4311-979D-8F5AB9ED5947}" type="presParOf" srcId="{26B2211D-2DEE-4AE8-A9B8-C6AC4086C197}" destId="{D8E4C310-569C-4398-89E1-28ED0465BE94}" srcOrd="1" destOrd="0" presId="urn:microsoft.com/office/officeart/2005/8/layout/orgChart1"/>
    <dgm:cxn modelId="{84B4B160-CE3A-45C9-BEA3-76100D052702}" type="presParOf" srcId="{D8E4C310-569C-4398-89E1-28ED0465BE94}" destId="{4DCC7E3E-202A-41A8-AF91-4DDC8519165F}" srcOrd="0" destOrd="0" presId="urn:microsoft.com/office/officeart/2005/8/layout/orgChart1"/>
    <dgm:cxn modelId="{D904AAB5-E279-470A-BFE3-B772FA30BAB6}" type="presParOf" srcId="{4DCC7E3E-202A-41A8-AF91-4DDC8519165F}" destId="{44F0C807-4E77-4EA3-80E1-B21DDB9EB8CB}" srcOrd="0" destOrd="0" presId="urn:microsoft.com/office/officeart/2005/8/layout/orgChart1"/>
    <dgm:cxn modelId="{E7CE18A9-1C61-455C-9FA2-4E70F3D16503}" type="presParOf" srcId="{4DCC7E3E-202A-41A8-AF91-4DDC8519165F}" destId="{D3570FB1-C497-49FF-A441-F3550229697A}" srcOrd="1" destOrd="0" presId="urn:microsoft.com/office/officeart/2005/8/layout/orgChart1"/>
    <dgm:cxn modelId="{CFC89F99-647A-48EA-A190-D6B62F903F48}" type="presParOf" srcId="{D8E4C310-569C-4398-89E1-28ED0465BE94}" destId="{6186DCB1-A01A-4854-9E09-550D6894B09C}" srcOrd="1" destOrd="0" presId="urn:microsoft.com/office/officeart/2005/8/layout/orgChart1"/>
    <dgm:cxn modelId="{53493A4C-4B4F-4E6F-8B13-C16848DB0587}" type="presParOf" srcId="{D8E4C310-569C-4398-89E1-28ED0465BE94}" destId="{56556A12-63A5-4456-890B-8DEDA8B79DAC}" srcOrd="2" destOrd="0" presId="urn:microsoft.com/office/officeart/2005/8/layout/orgChart1"/>
    <dgm:cxn modelId="{282BAAC7-0FE2-42A4-B9DF-03F0A6808E44}" type="presParOf" srcId="{26B2211D-2DEE-4AE8-A9B8-C6AC4086C197}" destId="{0A065AC5-2B2D-4E13-AF0E-ED082180084A}" srcOrd="2" destOrd="0" presId="urn:microsoft.com/office/officeart/2005/8/layout/orgChart1"/>
    <dgm:cxn modelId="{DADA5678-6287-40EE-9315-FFBC71090EB5}" type="presParOf" srcId="{0A065AC5-2B2D-4E13-AF0E-ED082180084A}" destId="{BB3CFB05-0E90-4BC5-AF47-817193F9F8EF}" srcOrd="0" destOrd="0" presId="urn:microsoft.com/office/officeart/2005/8/layout/orgChart1"/>
    <dgm:cxn modelId="{0B069D5F-C904-4B8D-9BA6-2C66CAE8F938}" type="presParOf" srcId="{BB3CFB05-0E90-4BC5-AF47-817193F9F8EF}" destId="{11A42F52-17AE-453B-BB9E-1ECD1D45495F}" srcOrd="0" destOrd="0" presId="urn:microsoft.com/office/officeart/2005/8/layout/orgChart1"/>
    <dgm:cxn modelId="{C94CF193-1D4F-460B-88A5-FE36C6A82DF7}" type="presParOf" srcId="{BB3CFB05-0E90-4BC5-AF47-817193F9F8EF}" destId="{8B76A4CE-E2D1-4434-8EFA-0590816D304E}" srcOrd="1" destOrd="0" presId="urn:microsoft.com/office/officeart/2005/8/layout/orgChart1"/>
    <dgm:cxn modelId="{35326699-B241-44BC-B0E2-599CCEF6B3B7}" type="presParOf" srcId="{0A065AC5-2B2D-4E13-AF0E-ED082180084A}" destId="{974B1373-6A7B-43A3-9C31-E75CA7581837}" srcOrd="1" destOrd="0" presId="urn:microsoft.com/office/officeart/2005/8/layout/orgChart1"/>
    <dgm:cxn modelId="{7E5AFD1C-01AF-44C9-9F2A-23AC21A7E26F}" type="presParOf" srcId="{0A065AC5-2B2D-4E13-AF0E-ED082180084A}" destId="{1B73592E-E5B2-4BD3-812D-CB7BF8FCB6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A3E5F8-5DEE-4E4B-9042-71B718C43A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AA83D93-4DCD-435A-AD4E-1E07B64A59E3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Historique</a:t>
          </a:r>
        </a:p>
      </dgm:t>
    </dgm:pt>
    <dgm:pt modelId="{515F1834-CBDB-4B0C-89F2-AB8F5367D6A0}" type="parTrans" cxnId="{6A133919-36CC-4F62-AC2B-382EB956FFEF}">
      <dgm:prSet/>
      <dgm:spPr/>
      <dgm:t>
        <a:bodyPr/>
        <a:lstStyle/>
        <a:p>
          <a:endParaRPr lang="fr-FR"/>
        </a:p>
      </dgm:t>
    </dgm:pt>
    <dgm:pt modelId="{1B4505F7-90A4-477F-8194-1A77B17F06F1}" type="sibTrans" cxnId="{6A133919-36CC-4F62-AC2B-382EB956FFEF}">
      <dgm:prSet/>
      <dgm:spPr/>
      <dgm:t>
        <a:bodyPr/>
        <a:lstStyle/>
        <a:p>
          <a:endParaRPr lang="fr-FR"/>
        </a:p>
      </dgm:t>
    </dgm:pt>
    <dgm:pt modelId="{26B2211D-2DEE-4AE8-A9B8-C6AC4086C197}" type="pres">
      <dgm:prSet presAssocID="{22A3E5F8-5DEE-4E4B-9042-71B718C43A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A065AC5-2B2D-4E13-AF0E-ED082180084A}" type="pres">
      <dgm:prSet presAssocID="{4AA83D93-4DCD-435A-AD4E-1E07B64A59E3}" presName="hierRoot1" presStyleCnt="0">
        <dgm:presLayoutVars>
          <dgm:hierBranch val="init"/>
        </dgm:presLayoutVars>
      </dgm:prSet>
      <dgm:spPr/>
    </dgm:pt>
    <dgm:pt modelId="{BB3CFB05-0E90-4BC5-AF47-817193F9F8EF}" type="pres">
      <dgm:prSet presAssocID="{4AA83D93-4DCD-435A-AD4E-1E07B64A59E3}" presName="rootComposite1" presStyleCnt="0"/>
      <dgm:spPr/>
    </dgm:pt>
    <dgm:pt modelId="{11A42F52-17AE-453B-BB9E-1ECD1D45495F}" type="pres">
      <dgm:prSet presAssocID="{4AA83D93-4DCD-435A-AD4E-1E07B64A59E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B76A4CE-E2D1-4434-8EFA-0590816D304E}" type="pres">
      <dgm:prSet presAssocID="{4AA83D93-4DCD-435A-AD4E-1E07B64A59E3}" presName="rootConnector1" presStyleLbl="node1" presStyleIdx="0" presStyleCnt="0"/>
      <dgm:spPr/>
      <dgm:t>
        <a:bodyPr/>
        <a:lstStyle/>
        <a:p>
          <a:endParaRPr lang="fr-FR"/>
        </a:p>
      </dgm:t>
    </dgm:pt>
    <dgm:pt modelId="{974B1373-6A7B-43A3-9C31-E75CA7581837}" type="pres">
      <dgm:prSet presAssocID="{4AA83D93-4DCD-435A-AD4E-1E07B64A59E3}" presName="hierChild2" presStyleCnt="0"/>
      <dgm:spPr/>
    </dgm:pt>
    <dgm:pt modelId="{1B73592E-E5B2-4BD3-812D-CB7BF8FCB68C}" type="pres">
      <dgm:prSet presAssocID="{4AA83D93-4DCD-435A-AD4E-1E07B64A59E3}" presName="hierChild3" presStyleCnt="0"/>
      <dgm:spPr/>
    </dgm:pt>
  </dgm:ptLst>
  <dgm:cxnLst>
    <dgm:cxn modelId="{C272FFA6-1ECB-4837-9A91-99D0E60532C4}" type="presOf" srcId="{4AA83D93-4DCD-435A-AD4E-1E07B64A59E3}" destId="{8B76A4CE-E2D1-4434-8EFA-0590816D304E}" srcOrd="1" destOrd="0" presId="urn:microsoft.com/office/officeart/2005/8/layout/orgChart1"/>
    <dgm:cxn modelId="{7DFFDE1A-59DB-481E-B992-75F0C8CAD580}" type="presOf" srcId="{4AA83D93-4DCD-435A-AD4E-1E07B64A59E3}" destId="{11A42F52-17AE-453B-BB9E-1ECD1D45495F}" srcOrd="0" destOrd="0" presId="urn:microsoft.com/office/officeart/2005/8/layout/orgChart1"/>
    <dgm:cxn modelId="{6A133919-36CC-4F62-AC2B-382EB956FFEF}" srcId="{22A3E5F8-5DEE-4E4B-9042-71B718C43AF7}" destId="{4AA83D93-4DCD-435A-AD4E-1E07B64A59E3}" srcOrd="0" destOrd="0" parTransId="{515F1834-CBDB-4B0C-89F2-AB8F5367D6A0}" sibTransId="{1B4505F7-90A4-477F-8194-1A77B17F06F1}"/>
    <dgm:cxn modelId="{7197816B-74CF-4234-87BE-1155C2BD2A20}" type="presOf" srcId="{22A3E5F8-5DEE-4E4B-9042-71B718C43AF7}" destId="{26B2211D-2DEE-4AE8-A9B8-C6AC4086C197}" srcOrd="0" destOrd="0" presId="urn:microsoft.com/office/officeart/2005/8/layout/orgChart1"/>
    <dgm:cxn modelId="{7EFD21BD-495E-452C-B8F4-44F724DD5AC9}" type="presParOf" srcId="{26B2211D-2DEE-4AE8-A9B8-C6AC4086C197}" destId="{0A065AC5-2B2D-4E13-AF0E-ED082180084A}" srcOrd="0" destOrd="0" presId="urn:microsoft.com/office/officeart/2005/8/layout/orgChart1"/>
    <dgm:cxn modelId="{E5D8D52F-22A6-4354-9B35-7065404DAB32}" type="presParOf" srcId="{0A065AC5-2B2D-4E13-AF0E-ED082180084A}" destId="{BB3CFB05-0E90-4BC5-AF47-817193F9F8EF}" srcOrd="0" destOrd="0" presId="urn:microsoft.com/office/officeart/2005/8/layout/orgChart1"/>
    <dgm:cxn modelId="{5FEBF8DF-4919-48D5-A60B-7767475091DE}" type="presParOf" srcId="{BB3CFB05-0E90-4BC5-AF47-817193F9F8EF}" destId="{11A42F52-17AE-453B-BB9E-1ECD1D45495F}" srcOrd="0" destOrd="0" presId="urn:microsoft.com/office/officeart/2005/8/layout/orgChart1"/>
    <dgm:cxn modelId="{8F31F305-F643-41D5-9DAB-CA9A7A86403B}" type="presParOf" srcId="{BB3CFB05-0E90-4BC5-AF47-817193F9F8EF}" destId="{8B76A4CE-E2D1-4434-8EFA-0590816D304E}" srcOrd="1" destOrd="0" presId="urn:microsoft.com/office/officeart/2005/8/layout/orgChart1"/>
    <dgm:cxn modelId="{1753BBF1-C97D-4C94-9741-C77339ED468F}" type="presParOf" srcId="{0A065AC5-2B2D-4E13-AF0E-ED082180084A}" destId="{974B1373-6A7B-43A3-9C31-E75CA7581837}" srcOrd="1" destOrd="0" presId="urn:microsoft.com/office/officeart/2005/8/layout/orgChart1"/>
    <dgm:cxn modelId="{0BF54D81-29C3-42EC-B4D7-B048016B7556}" type="presParOf" srcId="{0A065AC5-2B2D-4E13-AF0E-ED082180084A}" destId="{1B73592E-E5B2-4BD3-812D-CB7BF8FCB68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FF129-8FC3-44AE-8A96-BAA89A38410E}">
      <dsp:nvSpPr>
        <dsp:cNvPr id="0" name=""/>
        <dsp:cNvSpPr/>
      </dsp:nvSpPr>
      <dsp:spPr>
        <a:xfrm>
          <a:off x="4114800" y="900918"/>
          <a:ext cx="3614752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3614752" y="104558"/>
              </a:lnTo>
              <a:lnTo>
                <a:pt x="3614752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7BC3D-3267-4825-BE09-480276E3E2DD}">
      <dsp:nvSpPr>
        <dsp:cNvPr id="0" name=""/>
        <dsp:cNvSpPr/>
      </dsp:nvSpPr>
      <dsp:spPr>
        <a:xfrm>
          <a:off x="4114800" y="900918"/>
          <a:ext cx="2409835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2409835" y="104558"/>
              </a:lnTo>
              <a:lnTo>
                <a:pt x="2409835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3E894-C7AE-445B-AAC7-1976E2F15E53}">
      <dsp:nvSpPr>
        <dsp:cNvPr id="0" name=""/>
        <dsp:cNvSpPr/>
      </dsp:nvSpPr>
      <dsp:spPr>
        <a:xfrm>
          <a:off x="4114800" y="900918"/>
          <a:ext cx="1204917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1204917" y="104558"/>
              </a:lnTo>
              <a:lnTo>
                <a:pt x="1204917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CAA88-F3EC-40EF-8737-BCB9C54BBB65}">
      <dsp:nvSpPr>
        <dsp:cNvPr id="0" name=""/>
        <dsp:cNvSpPr/>
      </dsp:nvSpPr>
      <dsp:spPr>
        <a:xfrm>
          <a:off x="4069080" y="900918"/>
          <a:ext cx="91440" cy="209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D4730-EBE9-40B8-AD4D-7E34A128B115}">
      <dsp:nvSpPr>
        <dsp:cNvPr id="0" name=""/>
        <dsp:cNvSpPr/>
      </dsp:nvSpPr>
      <dsp:spPr>
        <a:xfrm>
          <a:off x="2511562" y="1607936"/>
          <a:ext cx="149369" cy="458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067"/>
              </a:lnTo>
              <a:lnTo>
                <a:pt x="149369" y="4580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6978A-8228-497E-B8C3-81891C6D2713}">
      <dsp:nvSpPr>
        <dsp:cNvPr id="0" name=""/>
        <dsp:cNvSpPr/>
      </dsp:nvSpPr>
      <dsp:spPr>
        <a:xfrm>
          <a:off x="2909882" y="900918"/>
          <a:ext cx="1204917" cy="209117"/>
        </a:xfrm>
        <a:custGeom>
          <a:avLst/>
          <a:gdLst/>
          <a:ahLst/>
          <a:cxnLst/>
          <a:rect l="0" t="0" r="0" b="0"/>
          <a:pathLst>
            <a:path>
              <a:moveTo>
                <a:pt x="1204917" y="0"/>
              </a:moveTo>
              <a:lnTo>
                <a:pt x="1204917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042FB-0232-4732-BFD7-593309F601B8}">
      <dsp:nvSpPr>
        <dsp:cNvPr id="0" name=""/>
        <dsp:cNvSpPr/>
      </dsp:nvSpPr>
      <dsp:spPr>
        <a:xfrm>
          <a:off x="1704964" y="900918"/>
          <a:ext cx="2409835" cy="209117"/>
        </a:xfrm>
        <a:custGeom>
          <a:avLst/>
          <a:gdLst/>
          <a:ahLst/>
          <a:cxnLst/>
          <a:rect l="0" t="0" r="0" b="0"/>
          <a:pathLst>
            <a:path>
              <a:moveTo>
                <a:pt x="2409835" y="0"/>
              </a:moveTo>
              <a:lnTo>
                <a:pt x="2409835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54C67-5DA8-4C8A-A378-B86166E6777F}">
      <dsp:nvSpPr>
        <dsp:cNvPr id="0" name=""/>
        <dsp:cNvSpPr/>
      </dsp:nvSpPr>
      <dsp:spPr>
        <a:xfrm>
          <a:off x="500047" y="900918"/>
          <a:ext cx="3614752" cy="209117"/>
        </a:xfrm>
        <a:custGeom>
          <a:avLst/>
          <a:gdLst/>
          <a:ahLst/>
          <a:cxnLst/>
          <a:rect l="0" t="0" r="0" b="0"/>
          <a:pathLst>
            <a:path>
              <a:moveTo>
                <a:pt x="3614752" y="0"/>
              </a:moveTo>
              <a:lnTo>
                <a:pt x="3614752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F4A49-CB65-4CFC-8B33-5F62F4103A90}">
      <dsp:nvSpPr>
        <dsp:cNvPr id="0" name=""/>
        <dsp:cNvSpPr/>
      </dsp:nvSpPr>
      <dsp:spPr>
        <a:xfrm>
          <a:off x="3616900" y="403018"/>
          <a:ext cx="995799" cy="4978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Photoedit </a:t>
          </a:r>
        </a:p>
      </dsp:txBody>
      <dsp:txXfrm>
        <a:off x="3616900" y="403018"/>
        <a:ext cx="995799" cy="497899"/>
      </dsp:txXfrm>
    </dsp:sp>
    <dsp:sp modelId="{C6BA9D25-5CB9-4D1E-BA6C-C1115329CEBC}">
      <dsp:nvSpPr>
        <dsp:cNvPr id="0" name=""/>
        <dsp:cNvSpPr/>
      </dsp:nvSpPr>
      <dsp:spPr>
        <a:xfrm>
          <a:off x="2147" y="1110036"/>
          <a:ext cx="995799" cy="4978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Info</a:t>
          </a:r>
        </a:p>
      </dsp:txBody>
      <dsp:txXfrm>
        <a:off x="2147" y="1110036"/>
        <a:ext cx="995799" cy="497899"/>
      </dsp:txXfrm>
    </dsp:sp>
    <dsp:sp modelId="{A595B8A1-05B2-49AE-9EF5-20078D357D3C}">
      <dsp:nvSpPr>
        <dsp:cNvPr id="0" name=""/>
        <dsp:cNvSpPr/>
      </dsp:nvSpPr>
      <dsp:spPr>
        <a:xfrm>
          <a:off x="1207064" y="1110036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Mise en échelle</a:t>
          </a:r>
        </a:p>
      </dsp:txBody>
      <dsp:txXfrm>
        <a:off x="1207064" y="1110036"/>
        <a:ext cx="995799" cy="497899"/>
      </dsp:txXfrm>
    </dsp:sp>
    <dsp:sp modelId="{96590CB3-FE14-41C2-8F3A-5ACA5563FD98}">
      <dsp:nvSpPr>
        <dsp:cNvPr id="0" name=""/>
        <dsp:cNvSpPr/>
      </dsp:nvSpPr>
      <dsp:spPr>
        <a:xfrm>
          <a:off x="2411982" y="1110036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Cordonnées</a:t>
          </a:r>
        </a:p>
      </dsp:txBody>
      <dsp:txXfrm>
        <a:off x="2411982" y="1110036"/>
        <a:ext cx="995799" cy="497899"/>
      </dsp:txXfrm>
    </dsp:sp>
    <dsp:sp modelId="{2D249E94-FDB8-4E46-96C6-9E69F515E38D}">
      <dsp:nvSpPr>
        <dsp:cNvPr id="0" name=""/>
        <dsp:cNvSpPr/>
      </dsp:nvSpPr>
      <dsp:spPr>
        <a:xfrm>
          <a:off x="2660932" y="1817054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Sélection</a:t>
          </a:r>
        </a:p>
      </dsp:txBody>
      <dsp:txXfrm>
        <a:off x="2660932" y="1817054"/>
        <a:ext cx="995799" cy="497899"/>
      </dsp:txXfrm>
    </dsp:sp>
    <dsp:sp modelId="{92E77E61-A14E-4832-BE40-6F5BB21A05FE}">
      <dsp:nvSpPr>
        <dsp:cNvPr id="0" name=""/>
        <dsp:cNvSpPr/>
      </dsp:nvSpPr>
      <dsp:spPr>
        <a:xfrm>
          <a:off x="3616900" y="1110036"/>
          <a:ext cx="995799" cy="497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Historique</a:t>
          </a:r>
        </a:p>
      </dsp:txBody>
      <dsp:txXfrm>
        <a:off x="3616900" y="1110036"/>
        <a:ext cx="995799" cy="497899"/>
      </dsp:txXfrm>
    </dsp:sp>
    <dsp:sp modelId="{A0990EB4-3064-469B-A03F-78C2C032E42C}">
      <dsp:nvSpPr>
        <dsp:cNvPr id="0" name=""/>
        <dsp:cNvSpPr/>
      </dsp:nvSpPr>
      <dsp:spPr>
        <a:xfrm>
          <a:off x="4821817" y="1110036"/>
          <a:ext cx="995799" cy="4978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Entrées</a:t>
          </a:r>
        </a:p>
      </dsp:txBody>
      <dsp:txXfrm>
        <a:off x="4821817" y="1110036"/>
        <a:ext cx="995799" cy="497899"/>
      </dsp:txXfrm>
    </dsp:sp>
    <dsp:sp modelId="{5B833BEC-AD65-49B6-9E78-2889522C577A}">
      <dsp:nvSpPr>
        <dsp:cNvPr id="0" name=""/>
        <dsp:cNvSpPr/>
      </dsp:nvSpPr>
      <dsp:spPr>
        <a:xfrm>
          <a:off x="6026735" y="1110036"/>
          <a:ext cx="995799" cy="4978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Actions</a:t>
          </a:r>
        </a:p>
      </dsp:txBody>
      <dsp:txXfrm>
        <a:off x="6026735" y="1110036"/>
        <a:ext cx="995799" cy="497899"/>
      </dsp:txXfrm>
    </dsp:sp>
    <dsp:sp modelId="{36AB7F23-DF4E-4F1B-BFCC-E3A227589308}">
      <dsp:nvSpPr>
        <dsp:cNvPr id="0" name=""/>
        <dsp:cNvSpPr/>
      </dsp:nvSpPr>
      <dsp:spPr>
        <a:xfrm>
          <a:off x="7231653" y="1110036"/>
          <a:ext cx="995799" cy="4978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/>
            <a:t>Outils</a:t>
          </a:r>
        </a:p>
      </dsp:txBody>
      <dsp:txXfrm>
        <a:off x="7231653" y="1110036"/>
        <a:ext cx="995799" cy="497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38969-D5C8-45D4-978F-5862684A739D}">
      <dsp:nvSpPr>
        <dsp:cNvPr id="0" name=""/>
        <dsp:cNvSpPr/>
      </dsp:nvSpPr>
      <dsp:spPr>
        <a:xfrm>
          <a:off x="2282" y="157998"/>
          <a:ext cx="952183" cy="47609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Mise en échelle</a:t>
          </a:r>
        </a:p>
      </dsp:txBody>
      <dsp:txXfrm>
        <a:off x="2282" y="157998"/>
        <a:ext cx="952183" cy="476091"/>
      </dsp:txXfrm>
    </dsp:sp>
    <dsp:sp modelId="{CD14E138-509E-46C3-B375-B61B734602BA}">
      <dsp:nvSpPr>
        <dsp:cNvPr id="0" name=""/>
        <dsp:cNvSpPr/>
      </dsp:nvSpPr>
      <dsp:spPr>
        <a:xfrm>
          <a:off x="1154425" y="157998"/>
          <a:ext cx="952183" cy="47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Cordonnées</a:t>
          </a:r>
        </a:p>
      </dsp:txBody>
      <dsp:txXfrm>
        <a:off x="1154425" y="157998"/>
        <a:ext cx="952183" cy="476091"/>
      </dsp:txXfrm>
    </dsp:sp>
    <dsp:sp modelId="{44F0C807-4E77-4EA3-80E1-B21DDB9EB8CB}">
      <dsp:nvSpPr>
        <dsp:cNvPr id="0" name=""/>
        <dsp:cNvSpPr/>
      </dsp:nvSpPr>
      <dsp:spPr>
        <a:xfrm>
          <a:off x="2306567" y="157998"/>
          <a:ext cx="952183" cy="47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Sélection</a:t>
          </a:r>
        </a:p>
      </dsp:txBody>
      <dsp:txXfrm>
        <a:off x="2306567" y="157998"/>
        <a:ext cx="952183" cy="476091"/>
      </dsp:txXfrm>
    </dsp:sp>
    <dsp:sp modelId="{11A42F52-17AE-453B-BB9E-1ECD1D45495F}">
      <dsp:nvSpPr>
        <dsp:cNvPr id="0" name=""/>
        <dsp:cNvSpPr/>
      </dsp:nvSpPr>
      <dsp:spPr>
        <a:xfrm>
          <a:off x="3458709" y="157998"/>
          <a:ext cx="952183" cy="47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Historique</a:t>
          </a:r>
        </a:p>
      </dsp:txBody>
      <dsp:txXfrm>
        <a:off x="3458709" y="157998"/>
        <a:ext cx="952183" cy="476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4E138-509E-46C3-B375-B61B734602BA}">
      <dsp:nvSpPr>
        <dsp:cNvPr id="0" name=""/>
        <dsp:cNvSpPr/>
      </dsp:nvSpPr>
      <dsp:spPr>
        <a:xfrm>
          <a:off x="477616" y="96"/>
          <a:ext cx="863709" cy="431854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Cordonnées</a:t>
          </a:r>
        </a:p>
      </dsp:txBody>
      <dsp:txXfrm>
        <a:off x="477616" y="96"/>
        <a:ext cx="863709" cy="431854"/>
      </dsp:txXfrm>
    </dsp:sp>
    <dsp:sp modelId="{44F0C807-4E77-4EA3-80E1-B21DDB9EB8CB}">
      <dsp:nvSpPr>
        <dsp:cNvPr id="0" name=""/>
        <dsp:cNvSpPr/>
      </dsp:nvSpPr>
      <dsp:spPr>
        <a:xfrm>
          <a:off x="1522705" y="96"/>
          <a:ext cx="863709" cy="431854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Sélection</a:t>
          </a:r>
        </a:p>
      </dsp:txBody>
      <dsp:txXfrm>
        <a:off x="1522705" y="96"/>
        <a:ext cx="863709" cy="431854"/>
      </dsp:txXfrm>
    </dsp:sp>
    <dsp:sp modelId="{11A42F52-17AE-453B-BB9E-1ECD1D45495F}">
      <dsp:nvSpPr>
        <dsp:cNvPr id="0" name=""/>
        <dsp:cNvSpPr/>
      </dsp:nvSpPr>
      <dsp:spPr>
        <a:xfrm>
          <a:off x="2567793" y="96"/>
          <a:ext cx="863709" cy="4318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Historique</a:t>
          </a:r>
        </a:p>
      </dsp:txBody>
      <dsp:txXfrm>
        <a:off x="2567793" y="96"/>
        <a:ext cx="863709" cy="431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42F52-17AE-453B-BB9E-1ECD1D45495F}">
      <dsp:nvSpPr>
        <dsp:cNvPr id="0" name=""/>
        <dsp:cNvSpPr/>
      </dsp:nvSpPr>
      <dsp:spPr>
        <a:xfrm>
          <a:off x="1702687" y="77"/>
          <a:ext cx="863785" cy="431892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/>
            <a:t>Historique</a:t>
          </a:r>
        </a:p>
      </dsp:txBody>
      <dsp:txXfrm>
        <a:off x="1702687" y="77"/>
        <a:ext cx="863785" cy="431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A069F-F43A-4B82-9115-AE4B8110BFEE}" type="datetimeFigureOut">
              <a:rPr lang="fr-FR" smtClean="0"/>
              <a:t>07/06/2012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A3596-EFDB-40E7-A8F2-87F4709F1C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7704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0AAE-FB2B-40D7-A99A-2EE513045F16}" type="datetimeFigureOut">
              <a:rPr lang="fr-FR" smtClean="0"/>
              <a:t>07/06/2012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6112C-BDF0-4B08-8F82-367BD8E4F8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3214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112C-BDF0-4B08-8F82-367BD8E4F8C8}" type="slidenum">
              <a:rPr lang="fr-FR" smtClean="0"/>
              <a:t>1</a:t>
            </a:fld>
            <a:endParaRPr lang="fr-F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82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6112C-BDF0-4B08-8F82-367BD8E4F8C8}" type="slidenum">
              <a:rPr lang="fr-FR" smtClean="0"/>
              <a:t>21</a:t>
            </a:fld>
            <a:endParaRPr lang="fr-F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03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C35-35BF-4CC6-893E-ADDF41377A9B}" type="datetime1">
              <a:rPr lang="fr-FR" smtClean="0"/>
              <a:t>08/06/2012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8A2A-1C63-43BB-BEBB-743420CC3D10}" type="datetime1">
              <a:rPr lang="fr-FR" smtClean="0"/>
              <a:t>08/06/2012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3786-38B8-43D2-8309-9D7A3BE44F28}" type="datetime1">
              <a:rPr lang="fr-FR" smtClean="0"/>
              <a:t>08/06/2012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BA4-0F7A-442D-B9EF-C872F094100A}" type="datetime1">
              <a:rPr lang="fr-FR" smtClean="0"/>
              <a:t>08/06/2012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D82B-31AD-4EB0-97C2-FF3154897E04}" type="datetime1">
              <a:rPr lang="fr-FR" smtClean="0"/>
              <a:t>08/06/2012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78D-CD56-4779-9CC3-24B4E174FD4E}" type="datetime1">
              <a:rPr lang="fr-FR" smtClean="0"/>
              <a:t>08/06/2012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BD33-BBEF-4416-81C2-4F53C4BAC6D3}" type="datetime1">
              <a:rPr lang="fr-FR" smtClean="0"/>
              <a:t>08/06/2012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75667-151A-439B-9916-124BA45DD80A}" type="datetime1">
              <a:rPr lang="fr-FR" smtClean="0"/>
              <a:t>08/06/2012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FD0A-986B-41E6-8974-2CF6E68E55A0}" type="datetime1">
              <a:rPr lang="fr-FR" smtClean="0"/>
              <a:t>08/06/2012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A9F9-2684-46AE-BA92-7F606B4A653B}" type="datetime1">
              <a:rPr lang="fr-FR" smtClean="0"/>
              <a:t>08/06/2012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AC2-45F3-4B17-BA0C-2F5E0CBB8237}" type="datetime1">
              <a:rPr lang="fr-FR" smtClean="0"/>
              <a:t>08/06/2012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A42952-CDA4-44D5-92D3-F4E73DF75937}" type="datetime1">
              <a:rPr lang="fr-FR" smtClean="0"/>
              <a:t>08/06/2012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Photoedit - Stefan Bacon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F28479-14C1-45CD-B6D4-43F52C6CC756}" type="slidenum">
              <a:rPr lang="fr-FR" smtClean="0"/>
              <a:t>‹#›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2869" y="836712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fr-FR" b="1" cap="none" dirty="0" smtClean="0"/>
              <a:t>Conception et développement d'une interface Web d'accès à des opérateurs de traitement d'images</a:t>
            </a:r>
            <a:endParaRPr lang="fr-FR" b="1" cap="none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C:\Users\user\Desktop\Untitled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0" y="2231580"/>
            <a:ext cx="6025008" cy="413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Photoedit - Stefan Bacon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5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entrées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" y="1916832"/>
            <a:ext cx="8964488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var </a:t>
            </a:r>
            <a:r>
              <a:rPr lang="fr-FR" b="1" dirty="0" err="1"/>
              <a:t>photoedit_inputs</a:t>
            </a:r>
            <a:r>
              <a:rPr lang="fr-FR" b="1" dirty="0"/>
              <a:t> = {</a:t>
            </a:r>
          </a:p>
          <a:p>
            <a:pPr marL="0" indent="0">
              <a:buNone/>
            </a:pPr>
            <a:r>
              <a:rPr lang="fr-FR" b="1" dirty="0" smtClean="0"/>
              <a:t>append</a:t>
            </a:r>
            <a:r>
              <a:rPr lang="fr-FR" b="1" dirty="0"/>
              <a:t>: </a:t>
            </a:r>
            <a:r>
              <a:rPr lang="fr-FR" b="1" dirty="0" err="1"/>
              <a:t>function</a:t>
            </a:r>
            <a:r>
              <a:rPr lang="fr-FR" b="1" dirty="0"/>
              <a:t>(</a:t>
            </a:r>
            <a:r>
              <a:rPr lang="fr-FR" b="1" dirty="0" err="1"/>
              <a:t>input,obj,parentId</a:t>
            </a:r>
            <a:r>
              <a:rPr lang="fr-FR" b="1" dirty="0"/>
              <a:t>)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var </a:t>
            </a:r>
            <a:r>
              <a:rPr lang="fr-FR" b="1" dirty="0"/>
              <a:t>type = </a:t>
            </a:r>
            <a:r>
              <a:rPr lang="fr-FR" b="1" dirty="0" err="1"/>
              <a:t>obj.type</a:t>
            </a:r>
            <a:r>
              <a:rPr lang="fr-FR" b="1" dirty="0"/>
              <a:t>;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var </a:t>
            </a:r>
            <a:r>
              <a:rPr lang="fr-FR" b="1" dirty="0" err="1"/>
              <a:t>name</a:t>
            </a:r>
            <a:r>
              <a:rPr lang="fr-FR" b="1" dirty="0"/>
              <a:t> = </a:t>
            </a:r>
            <a:r>
              <a:rPr lang="fr-FR" b="1" dirty="0" err="1"/>
              <a:t>obj.optionName</a:t>
            </a:r>
            <a:r>
              <a:rPr lang="fr-FR" b="1" dirty="0"/>
              <a:t>;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var </a:t>
            </a:r>
            <a:r>
              <a:rPr lang="fr-FR" b="1" dirty="0"/>
              <a:t>options = </a:t>
            </a:r>
            <a:r>
              <a:rPr lang="fr-FR" b="1" dirty="0" err="1"/>
              <a:t>obj.options</a:t>
            </a:r>
            <a:r>
              <a:rPr lang="fr-FR" b="1" dirty="0"/>
              <a:t>;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switch(type</a:t>
            </a:r>
            <a:r>
              <a:rPr lang="fr-FR" b="1" dirty="0"/>
              <a:t>) {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smtClean="0"/>
              <a:t>case </a:t>
            </a:r>
            <a:r>
              <a:rPr lang="fr-FR" b="1" dirty="0"/>
              <a:t>'</a:t>
            </a:r>
            <a:r>
              <a:rPr lang="fr-FR" b="1" dirty="0" err="1"/>
              <a:t>checkbox</a:t>
            </a:r>
            <a:r>
              <a:rPr lang="fr-FR" b="1" dirty="0"/>
              <a:t>':</a:t>
            </a:r>
          </a:p>
          <a:p>
            <a:pPr marL="0" indent="0">
              <a:buNone/>
            </a:pPr>
            <a:r>
              <a:rPr lang="fr-FR" b="1" dirty="0"/>
              <a:t>			</a:t>
            </a:r>
            <a:r>
              <a:rPr lang="fr-FR" b="1" dirty="0" smtClean="0"/>
              <a:t>var </a:t>
            </a:r>
            <a:r>
              <a:rPr lang="fr-FR" b="1" dirty="0"/>
              <a:t>id = </a:t>
            </a:r>
            <a:r>
              <a:rPr lang="fr-FR" b="1" dirty="0" err="1"/>
              <a:t>name</a:t>
            </a:r>
            <a:r>
              <a:rPr lang="fr-FR" b="1" dirty="0"/>
              <a:t>+'_'+type;</a:t>
            </a:r>
          </a:p>
          <a:p>
            <a:pPr marL="0" indent="0">
              <a:buNone/>
            </a:pPr>
            <a:r>
              <a:rPr lang="fr-FR" b="1" dirty="0"/>
              <a:t>			</a:t>
            </a:r>
            <a:r>
              <a:rPr lang="fr-FR" b="1" dirty="0" smtClean="0"/>
              <a:t>var </a:t>
            </a:r>
            <a:r>
              <a:rPr lang="fr-FR" b="1" dirty="0"/>
              <a:t>input2 = $('&lt;input/&gt;', {type: '</a:t>
            </a:r>
            <a:r>
              <a:rPr lang="fr-FR" b="1" dirty="0" err="1"/>
              <a:t>checkbox</a:t>
            </a:r>
            <a:r>
              <a:rPr lang="fr-FR" b="1" dirty="0"/>
              <a:t>',id: id});</a:t>
            </a:r>
          </a:p>
          <a:p>
            <a:pPr marL="0" indent="0">
              <a:buNone/>
            </a:pPr>
            <a:r>
              <a:rPr lang="fr-FR" b="1" dirty="0"/>
              <a:t>			</a:t>
            </a:r>
            <a:r>
              <a:rPr lang="fr-FR" b="1" dirty="0" smtClean="0"/>
              <a:t>var </a:t>
            </a:r>
            <a:r>
              <a:rPr lang="fr-FR" b="1" dirty="0"/>
              <a:t>label = $('&lt;label/&gt;', {for: </a:t>
            </a:r>
            <a:r>
              <a:rPr lang="fr-FR" b="1" dirty="0" err="1"/>
              <a:t>id,text</a:t>
            </a:r>
            <a:r>
              <a:rPr lang="fr-FR" b="1" dirty="0"/>
              <a:t>: input,});</a:t>
            </a:r>
          </a:p>
          <a:p>
            <a:pPr marL="0" indent="0">
              <a:buNone/>
            </a:pPr>
            <a:r>
              <a:rPr lang="fr-FR" b="1" dirty="0"/>
              <a:t>			</a:t>
            </a:r>
            <a:r>
              <a:rPr lang="fr-FR" b="1" dirty="0" smtClean="0"/>
              <a:t>$('#'+</a:t>
            </a:r>
            <a:r>
              <a:rPr lang="fr-FR" b="1" dirty="0" err="1"/>
              <a:t>parentId</a:t>
            </a:r>
            <a:r>
              <a:rPr lang="fr-FR" b="1" dirty="0"/>
              <a:t>).append(input2,label);</a:t>
            </a:r>
          </a:p>
          <a:p>
            <a:pPr marL="0" indent="0">
              <a:buNone/>
            </a:pPr>
            <a:r>
              <a:rPr lang="fr-FR" b="1" dirty="0"/>
              <a:t>			</a:t>
            </a:r>
            <a:r>
              <a:rPr lang="fr-FR" b="1" dirty="0" smtClean="0"/>
              <a:t>$('#'+</a:t>
            </a:r>
            <a:r>
              <a:rPr lang="fr-FR" b="1" dirty="0"/>
              <a:t>id).</a:t>
            </a:r>
            <a:r>
              <a:rPr lang="fr-FR" b="1" dirty="0" err="1"/>
              <a:t>button</a:t>
            </a:r>
            <a:r>
              <a:rPr lang="fr-FR" b="1" dirty="0"/>
              <a:t>(options);</a:t>
            </a:r>
          </a:p>
          <a:p>
            <a:pPr marL="0" indent="0">
              <a:buNone/>
            </a:pPr>
            <a:r>
              <a:rPr lang="fr-FR" b="1" dirty="0"/>
              <a:t>			</a:t>
            </a:r>
            <a:r>
              <a:rPr lang="fr-FR" b="1" dirty="0" smtClean="0"/>
              <a:t>break</a:t>
            </a:r>
            <a:r>
              <a:rPr lang="fr-FR" b="1" dirty="0"/>
              <a:t>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val: </a:t>
            </a:r>
            <a:r>
              <a:rPr lang="fr-FR" b="1" dirty="0" err="1"/>
              <a:t>function</a:t>
            </a:r>
            <a:r>
              <a:rPr lang="fr-FR" b="1" dirty="0"/>
              <a:t>(input)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var </a:t>
            </a:r>
            <a:r>
              <a:rPr lang="fr-FR" b="1" dirty="0"/>
              <a:t>type = </a:t>
            </a:r>
            <a:r>
              <a:rPr lang="fr-FR" b="1" dirty="0" err="1"/>
              <a:t>input.type</a:t>
            </a:r>
            <a:r>
              <a:rPr lang="fr-FR" b="1" dirty="0"/>
              <a:t>;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var </a:t>
            </a:r>
            <a:r>
              <a:rPr lang="fr-FR" b="1" dirty="0" err="1"/>
              <a:t>name</a:t>
            </a:r>
            <a:r>
              <a:rPr lang="fr-FR" b="1" dirty="0"/>
              <a:t> = </a:t>
            </a:r>
            <a:r>
              <a:rPr lang="fr-FR" b="1" dirty="0" err="1"/>
              <a:t>input.optionName</a:t>
            </a:r>
            <a:r>
              <a:rPr lang="fr-FR" b="1" dirty="0"/>
              <a:t>;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var </a:t>
            </a:r>
            <a:r>
              <a:rPr lang="fr-FR" b="1" dirty="0"/>
              <a:t>options = </a:t>
            </a:r>
            <a:r>
              <a:rPr lang="fr-FR" b="1" dirty="0" err="1"/>
              <a:t>input.options</a:t>
            </a:r>
            <a:r>
              <a:rPr lang="fr-FR" b="1" dirty="0"/>
              <a:t>;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var </a:t>
            </a:r>
            <a:r>
              <a:rPr lang="fr-FR" b="1" dirty="0"/>
              <a:t>id = </a:t>
            </a:r>
            <a:r>
              <a:rPr lang="fr-FR" b="1" dirty="0" err="1"/>
              <a:t>name</a:t>
            </a:r>
            <a:r>
              <a:rPr lang="fr-FR" b="1" dirty="0"/>
              <a:t>+'_'+type;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switch </a:t>
            </a:r>
            <a:r>
              <a:rPr lang="fr-FR" b="1" dirty="0"/>
              <a:t>(type) {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smtClean="0"/>
              <a:t>case </a:t>
            </a:r>
            <a:r>
              <a:rPr lang="fr-FR" b="1" dirty="0"/>
              <a:t>'</a:t>
            </a:r>
            <a:r>
              <a:rPr lang="fr-FR" b="1" dirty="0" err="1"/>
              <a:t>checkbox</a:t>
            </a:r>
            <a:r>
              <a:rPr lang="fr-FR" b="1" dirty="0"/>
              <a:t>':</a:t>
            </a:r>
          </a:p>
          <a:p>
            <a:pPr marL="0" indent="0">
              <a:buNone/>
            </a:pPr>
            <a:r>
              <a:rPr lang="fr-FR" b="1" dirty="0"/>
              <a:t>			</a:t>
            </a:r>
            <a:r>
              <a:rPr lang="fr-FR" b="1" dirty="0" smtClean="0"/>
              <a:t>var </a:t>
            </a:r>
            <a:r>
              <a:rPr lang="fr-FR" b="1" dirty="0"/>
              <a:t>value = $('#'+id).</a:t>
            </a:r>
            <a:r>
              <a:rPr lang="fr-FR" b="1" dirty="0" err="1"/>
              <a:t>is</a:t>
            </a:r>
            <a:r>
              <a:rPr lang="fr-FR" b="1" dirty="0"/>
              <a:t>(':</a:t>
            </a:r>
            <a:r>
              <a:rPr lang="fr-FR" b="1" dirty="0" err="1"/>
              <a:t>checked</a:t>
            </a:r>
            <a:r>
              <a:rPr lang="fr-FR" b="1" dirty="0"/>
              <a:t>');;</a:t>
            </a:r>
          </a:p>
          <a:p>
            <a:pPr marL="0" indent="0">
              <a:buNone/>
            </a:pPr>
            <a:r>
              <a:rPr lang="fr-FR" b="1" dirty="0"/>
              <a:t>			</a:t>
            </a:r>
            <a:r>
              <a:rPr lang="fr-FR" b="1" dirty="0" smtClean="0"/>
              <a:t>break</a:t>
            </a:r>
            <a:r>
              <a:rPr lang="fr-FR" b="1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11</a:t>
            </a:fld>
            <a:endParaRPr lang="fr-F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3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Exemples de dialogues d’entrées</a:t>
            </a:r>
            <a:endParaRPr lang="fr-FR" dirty="0"/>
          </a:p>
        </p:txBody>
      </p:sp>
      <p:pic>
        <p:nvPicPr>
          <p:cNvPr id="2050" name="Picture 2" descr="C:\Users\user\Desktop\relief.h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764" y="2806073"/>
            <a:ext cx="2466727" cy="315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Untitled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90823"/>
            <a:ext cx="2439318" cy="317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6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d’images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var </a:t>
            </a:r>
            <a:r>
              <a:rPr lang="fr-FR" b="1" dirty="0" err="1"/>
              <a:t>photoedit_imageTools</a:t>
            </a:r>
            <a:r>
              <a:rPr lang="fr-FR" b="1" dirty="0"/>
              <a:t> =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'</a:t>
            </a:r>
            <a:r>
              <a:rPr lang="fr-FR" b="1" dirty="0" err="1" smtClean="0"/>
              <a:t>selection</a:t>
            </a:r>
            <a:r>
              <a:rPr lang="fr-FR" b="1" dirty="0"/>
              <a:t>': {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err="1" smtClean="0"/>
              <a:t>optionName</a:t>
            </a:r>
            <a:r>
              <a:rPr lang="fr-FR" b="1" dirty="0"/>
              <a:t>: '</a:t>
            </a:r>
            <a:r>
              <a:rPr lang="fr-FR" b="1" dirty="0" err="1"/>
              <a:t>selection</a:t>
            </a:r>
            <a:r>
              <a:rPr lang="fr-FR" b="1" dirty="0"/>
              <a:t>',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err="1" smtClean="0"/>
              <a:t>icon</a:t>
            </a:r>
            <a:r>
              <a:rPr lang="fr-FR" b="1" dirty="0"/>
              <a:t>: '',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smtClean="0"/>
              <a:t>options</a:t>
            </a:r>
            <a:r>
              <a:rPr lang="fr-FR" b="1" dirty="0"/>
              <a:t>: {},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err="1" smtClean="0"/>
              <a:t>requirements</a:t>
            </a:r>
            <a:r>
              <a:rPr lang="fr-FR" b="1" dirty="0"/>
              <a:t>: </a:t>
            </a:r>
            <a:r>
              <a:rPr lang="fr-FR" b="1" dirty="0" smtClean="0"/>
              <a:t>{},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smtClean="0"/>
              <a:t>fun</a:t>
            </a:r>
            <a:r>
              <a:rPr lang="fr-FR" b="1" dirty="0"/>
              <a:t>: [...]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smtClean="0"/>
              <a:t>},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},</a:t>
            </a:r>
            <a:endParaRPr lang="fr-F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6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Widgets jQuery UI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Structure similaire a une classe Java avec constructeur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(</a:t>
            </a:r>
            <a:r>
              <a:rPr lang="fr-FR" b="1" dirty="0" err="1"/>
              <a:t>function</a:t>
            </a:r>
            <a:r>
              <a:rPr lang="fr-FR" b="1" dirty="0"/>
              <a:t>() {</a:t>
            </a:r>
          </a:p>
          <a:p>
            <a:pPr marL="0" indent="0">
              <a:buNone/>
            </a:pPr>
            <a:r>
              <a:rPr lang="fr-FR" b="1" dirty="0"/>
              <a:t>	$.</a:t>
            </a:r>
            <a:r>
              <a:rPr lang="fr-FR" b="1" dirty="0" err="1"/>
              <a:t>widget</a:t>
            </a:r>
            <a:r>
              <a:rPr lang="fr-FR" b="1" dirty="0"/>
              <a:t>( "</a:t>
            </a:r>
            <a:r>
              <a:rPr lang="fr-FR" b="1" dirty="0" err="1"/>
              <a:t>photoedit.matrice</a:t>
            </a:r>
            <a:r>
              <a:rPr lang="fr-FR" b="1" dirty="0"/>
              <a:t>",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smtClean="0"/>
              <a:t>	options</a:t>
            </a:r>
            <a:r>
              <a:rPr lang="fr-FR" b="1" dirty="0"/>
              <a:t>: </a:t>
            </a:r>
            <a:r>
              <a:rPr lang="fr-FR" b="1" dirty="0" smtClean="0"/>
              <a:t>{},</a:t>
            </a:r>
          </a:p>
          <a:p>
            <a:pPr marL="978408" lvl="3" indent="0">
              <a:buNone/>
            </a:pPr>
            <a:r>
              <a:rPr lang="fr-FR" b="1" dirty="0" smtClean="0"/>
              <a:t>	_</a:t>
            </a:r>
            <a:r>
              <a:rPr lang="fr-FR" b="1" dirty="0" err="1"/>
              <a:t>create</a:t>
            </a:r>
            <a:r>
              <a:rPr lang="fr-FR" b="1" dirty="0"/>
              <a:t>: </a:t>
            </a:r>
            <a:r>
              <a:rPr lang="fr-FR" b="1" dirty="0" err="1"/>
              <a:t>function</a:t>
            </a:r>
            <a:r>
              <a:rPr lang="fr-FR" b="1" dirty="0" smtClean="0"/>
              <a:t>() {</a:t>
            </a:r>
            <a:r>
              <a:rPr lang="fr-FR" b="1" dirty="0"/>
              <a:t>[…]</a:t>
            </a:r>
            <a:r>
              <a:rPr lang="fr-FR" b="1" dirty="0" smtClean="0"/>
              <a:t>},</a:t>
            </a:r>
          </a:p>
          <a:p>
            <a:pPr marL="978408" lvl="3" indent="0">
              <a:buNone/>
            </a:pPr>
            <a:r>
              <a:rPr lang="fr-FR" b="1" dirty="0" smtClean="0"/>
              <a:t>	_</a:t>
            </a:r>
            <a:r>
              <a:rPr lang="fr-FR" b="1" dirty="0" err="1"/>
              <a:t>refresh</a:t>
            </a:r>
            <a:r>
              <a:rPr lang="fr-FR" b="1" dirty="0"/>
              <a:t>: </a:t>
            </a:r>
            <a:r>
              <a:rPr lang="fr-FR" b="1" dirty="0" err="1"/>
              <a:t>function</a:t>
            </a:r>
            <a:r>
              <a:rPr lang="fr-FR" b="1" dirty="0"/>
              <a:t>() </a:t>
            </a:r>
            <a:r>
              <a:rPr lang="fr-FR" b="1" dirty="0" smtClean="0"/>
              <a:t>{[…]},</a:t>
            </a:r>
          </a:p>
          <a:p>
            <a:pPr marL="978408" lvl="3" indent="0">
              <a:buNone/>
            </a:pPr>
            <a:r>
              <a:rPr lang="fr-FR" b="1" dirty="0"/>
              <a:t>	_destroy: </a:t>
            </a:r>
            <a:r>
              <a:rPr lang="fr-FR" b="1" dirty="0" err="1"/>
              <a:t>function</a:t>
            </a:r>
            <a:r>
              <a:rPr lang="fr-FR" b="1" dirty="0"/>
              <a:t>() </a:t>
            </a:r>
            <a:r>
              <a:rPr lang="fr-FR" b="1" dirty="0" smtClean="0"/>
              <a:t>{[…]},</a:t>
            </a:r>
          </a:p>
          <a:p>
            <a:pPr marL="978408" lvl="3" indent="0">
              <a:buNone/>
            </a:pPr>
            <a:r>
              <a:rPr lang="fr-FR" b="1" dirty="0" smtClean="0"/>
              <a:t>	_</a:t>
            </a:r>
            <a:r>
              <a:rPr lang="fr-FR" b="1" dirty="0" err="1"/>
              <a:t>setOptions</a:t>
            </a:r>
            <a:r>
              <a:rPr lang="fr-FR" b="1" dirty="0"/>
              <a:t>: </a:t>
            </a:r>
            <a:r>
              <a:rPr lang="fr-FR" b="1" dirty="0" err="1"/>
              <a:t>function</a:t>
            </a:r>
            <a:r>
              <a:rPr lang="fr-FR" b="1" dirty="0"/>
              <a:t>() </a:t>
            </a:r>
            <a:r>
              <a:rPr lang="fr-FR" b="1" dirty="0" smtClean="0"/>
              <a:t>{[…]},</a:t>
            </a:r>
          </a:p>
          <a:p>
            <a:pPr marL="978408" lvl="3" indent="0">
              <a:buNone/>
            </a:pPr>
            <a:r>
              <a:rPr lang="fr-FR" b="1" dirty="0" smtClean="0"/>
              <a:t>	_</a:t>
            </a:r>
            <a:r>
              <a:rPr lang="fr-FR" b="1" dirty="0" err="1"/>
              <a:t>setOption</a:t>
            </a:r>
            <a:r>
              <a:rPr lang="fr-FR" b="1" dirty="0"/>
              <a:t>: </a:t>
            </a:r>
            <a:r>
              <a:rPr lang="fr-FR" b="1" dirty="0" err="1"/>
              <a:t>function</a:t>
            </a:r>
            <a:r>
              <a:rPr lang="fr-FR" b="1" dirty="0"/>
              <a:t>( key, value </a:t>
            </a:r>
            <a:r>
              <a:rPr lang="fr-FR" b="1" dirty="0" smtClean="0"/>
              <a:t>) {[…]},</a:t>
            </a:r>
          </a:p>
          <a:p>
            <a:pPr marL="978408" lvl="3" indent="0">
              <a:buNone/>
            </a:pPr>
            <a:r>
              <a:rPr lang="fr-FR" b="1" dirty="0" smtClean="0"/>
              <a:t>});</a:t>
            </a:r>
          </a:p>
          <a:p>
            <a:pPr marL="64008" indent="0">
              <a:buNone/>
            </a:pPr>
            <a:r>
              <a:rPr lang="fr-FR" b="1" dirty="0" smtClean="0"/>
              <a:t>});</a:t>
            </a:r>
            <a:endParaRPr lang="fr-F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5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d’un </a:t>
            </a:r>
            <a:r>
              <a:rPr lang="fr-FR" dirty="0" err="1" smtClean="0"/>
              <a:t>widget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l’instancie </a:t>
            </a:r>
            <a:r>
              <a:rPr lang="fr-FR" dirty="0" smtClean="0"/>
              <a:t>sur un élément de la page:</a:t>
            </a:r>
          </a:p>
          <a:p>
            <a:pPr marL="393192" lvl="1" indent="0">
              <a:buNone/>
            </a:pPr>
            <a:r>
              <a:rPr lang="fr-FR" b="1" dirty="0" smtClean="0"/>
              <a:t>$(‘#canvas2’).</a:t>
            </a:r>
            <a:r>
              <a:rPr lang="fr-FR" b="1" dirty="0" err="1" smtClean="0"/>
              <a:t>selection</a:t>
            </a:r>
            <a:r>
              <a:rPr lang="fr-FR" b="1" dirty="0" smtClean="0"/>
              <a:t>();</a:t>
            </a:r>
          </a:p>
          <a:p>
            <a:pPr marL="393192" lvl="1" indent="0">
              <a:buNone/>
            </a:pPr>
            <a:r>
              <a:rPr lang="fr-FR" dirty="0" smtClean="0"/>
              <a:t>On instancie le module de sélection sur le canvas2.</a:t>
            </a:r>
          </a:p>
          <a:p>
            <a:pPr marL="667512" lvl="2" indent="0">
              <a:buNone/>
            </a:pPr>
            <a:endParaRPr lang="fr-FR" dirty="0"/>
          </a:p>
          <a:p>
            <a:r>
              <a:rPr lang="fr-FR" dirty="0" smtClean="0"/>
              <a:t>Les widgets sauve une instance dans l’objet données de l’objet </a:t>
            </a:r>
            <a:r>
              <a:rPr lang="fr-FR" dirty="0" smtClean="0"/>
              <a:t>jQuery:</a:t>
            </a:r>
            <a:endParaRPr lang="fr-FR" dirty="0" smtClean="0"/>
          </a:p>
          <a:p>
            <a:pPr marL="667512" lvl="2" indent="0">
              <a:buNone/>
            </a:pPr>
            <a:r>
              <a:rPr lang="fr-FR" dirty="0"/>
              <a:t>	</a:t>
            </a:r>
            <a:r>
              <a:rPr lang="fr-FR" b="1" dirty="0" smtClean="0"/>
              <a:t>$(‘#canvas2’).data(‘</a:t>
            </a:r>
            <a:r>
              <a:rPr lang="fr-FR" b="1" dirty="0" err="1" smtClean="0"/>
              <a:t>selection</a:t>
            </a:r>
            <a:r>
              <a:rPr lang="fr-FR" b="1" dirty="0" smtClean="0"/>
              <a:t>’) </a:t>
            </a:r>
          </a:p>
          <a:p>
            <a:pPr marL="667512" lvl="2" indent="0">
              <a:buNone/>
            </a:pPr>
            <a:r>
              <a:rPr lang="fr-FR" dirty="0"/>
              <a:t>	C</a:t>
            </a:r>
            <a:r>
              <a:rPr lang="fr-FR" dirty="0" smtClean="0"/>
              <a:t>ontient le </a:t>
            </a:r>
            <a:r>
              <a:rPr lang="fr-FR" dirty="0" err="1" smtClean="0"/>
              <a:t>widget</a:t>
            </a:r>
            <a:r>
              <a:rPr lang="fr-FR" dirty="0" smtClean="0"/>
              <a:t>.</a:t>
            </a:r>
          </a:p>
          <a:p>
            <a:pPr marL="667512" lvl="2" indent="0">
              <a:buNone/>
            </a:pPr>
            <a:endParaRPr lang="fr-F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16</a:t>
            </a:fld>
            <a:endParaRPr lang="fr-FR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67544" y="4365104"/>
            <a:ext cx="8229600" cy="235761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000" dirty="0"/>
              <a:t>Module principale qui fait le </a:t>
            </a:r>
            <a:r>
              <a:rPr lang="fr-FR" sz="2000" dirty="0" smtClean="0"/>
              <a:t>lien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000" dirty="0"/>
              <a:t>Module info qui affiche les dimensions et les </a:t>
            </a:r>
            <a:r>
              <a:rPr lang="fr-FR" sz="2000" dirty="0" smtClean="0"/>
              <a:t>coordonnées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sz="2000" dirty="0"/>
              <a:t>Les modules entrées, actions et outils que l’on a vu précédemment.</a:t>
            </a:r>
          </a:p>
          <a:p>
            <a:endParaRPr lang="fr-FR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60319"/>
              </p:ext>
            </p:extLst>
          </p:nvPr>
        </p:nvGraphicFramePr>
        <p:xfrm>
          <a:off x="467544" y="1844824"/>
          <a:ext cx="8229600" cy="2717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4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échelle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if (</a:t>
            </a:r>
            <a:r>
              <a:rPr lang="fr-FR" sz="2000" b="1" dirty="0" err="1"/>
              <a:t>img.width</a:t>
            </a:r>
            <a:r>
              <a:rPr lang="fr-FR" sz="2000" b="1" dirty="0"/>
              <a:t> &gt; </a:t>
            </a:r>
            <a:r>
              <a:rPr lang="fr-FR" sz="2000" b="1" dirty="0" err="1"/>
              <a:t>width</a:t>
            </a:r>
            <a:r>
              <a:rPr lang="fr-FR" sz="2000" b="1" dirty="0"/>
              <a:t> || </a:t>
            </a:r>
            <a:r>
              <a:rPr lang="fr-FR" sz="2000" b="1" dirty="0" err="1"/>
              <a:t>img.height</a:t>
            </a:r>
            <a:r>
              <a:rPr lang="fr-FR" sz="2000" b="1" dirty="0"/>
              <a:t> &gt; </a:t>
            </a:r>
            <a:r>
              <a:rPr lang="fr-FR" sz="2000" b="1" dirty="0" err="1"/>
              <a:t>height</a:t>
            </a:r>
            <a:r>
              <a:rPr lang="fr-FR" sz="2000" b="1" dirty="0"/>
              <a:t>) {</a:t>
            </a:r>
          </a:p>
          <a:p>
            <a:pPr marL="0" indent="0">
              <a:buNone/>
            </a:pPr>
            <a:r>
              <a:rPr lang="fr-FR" sz="2000" b="1" dirty="0"/>
              <a:t>	</a:t>
            </a:r>
            <a:r>
              <a:rPr lang="fr-FR" sz="2000" b="1" dirty="0" err="1" smtClean="0"/>
              <a:t>data.scale</a:t>
            </a:r>
            <a:r>
              <a:rPr lang="fr-FR" sz="2000" b="1" dirty="0" smtClean="0"/>
              <a:t>  </a:t>
            </a:r>
            <a:r>
              <a:rPr lang="fr-FR" sz="2000" b="1" dirty="0"/>
              <a:t>= </a:t>
            </a:r>
            <a:r>
              <a:rPr lang="fr-FR" sz="2000" b="1" dirty="0" err="1"/>
              <a:t>Math.min</a:t>
            </a:r>
            <a:r>
              <a:rPr lang="fr-FR" sz="2000" b="1" dirty="0"/>
              <a:t>(</a:t>
            </a:r>
            <a:r>
              <a:rPr lang="fr-FR" sz="2000" b="1" dirty="0" err="1"/>
              <a:t>width</a:t>
            </a:r>
            <a:r>
              <a:rPr lang="fr-FR" sz="2000" b="1" dirty="0"/>
              <a:t> / </a:t>
            </a:r>
            <a:r>
              <a:rPr lang="fr-FR" sz="2000" b="1" dirty="0" err="1" smtClean="0"/>
              <a:t>img.width</a:t>
            </a:r>
            <a:r>
              <a:rPr lang="fr-FR" sz="2000" b="1" dirty="0" smtClean="0"/>
              <a:t>, </a:t>
            </a:r>
            <a:r>
              <a:rPr lang="fr-FR" sz="2000" b="1" dirty="0" err="1" smtClean="0"/>
              <a:t>height</a:t>
            </a:r>
            <a:r>
              <a:rPr lang="fr-FR" sz="2000" b="1" dirty="0" smtClean="0"/>
              <a:t> </a:t>
            </a:r>
            <a:r>
              <a:rPr lang="fr-FR" sz="2000" b="1" dirty="0"/>
              <a:t>/ </a:t>
            </a:r>
            <a:r>
              <a:rPr lang="fr-FR" sz="2000" b="1" dirty="0" err="1"/>
              <a:t>img.height</a:t>
            </a:r>
            <a:r>
              <a:rPr lang="fr-FR" sz="2000" b="1" dirty="0"/>
              <a:t>);</a:t>
            </a:r>
          </a:p>
          <a:p>
            <a:pPr marL="0" indent="0">
              <a:buNone/>
            </a:pPr>
            <a:r>
              <a:rPr lang="fr-FR" sz="2000" b="1" dirty="0"/>
              <a:t>	</a:t>
            </a:r>
            <a:r>
              <a:rPr lang="fr-FR" sz="2000" b="1" dirty="0" err="1" smtClean="0"/>
              <a:t>canvas.width</a:t>
            </a:r>
            <a:r>
              <a:rPr lang="fr-FR" sz="2000" b="1" dirty="0" smtClean="0"/>
              <a:t> </a:t>
            </a:r>
            <a:r>
              <a:rPr lang="fr-FR" sz="2000" b="1" dirty="0"/>
              <a:t>= </a:t>
            </a:r>
            <a:r>
              <a:rPr lang="fr-FR" sz="2000" b="1" dirty="0" err="1"/>
              <a:t>img.width</a:t>
            </a:r>
            <a:r>
              <a:rPr lang="fr-FR" sz="2000" b="1" dirty="0"/>
              <a:t> * </a:t>
            </a:r>
            <a:r>
              <a:rPr lang="fr-FR" sz="2000" b="1" dirty="0" err="1"/>
              <a:t>data.scale</a:t>
            </a:r>
            <a:r>
              <a:rPr lang="fr-FR" sz="2000" b="1" dirty="0"/>
              <a:t>;</a:t>
            </a:r>
          </a:p>
          <a:p>
            <a:pPr marL="0" indent="0">
              <a:buNone/>
            </a:pPr>
            <a:r>
              <a:rPr lang="fr-FR" sz="2000" b="1" dirty="0"/>
              <a:t>	</a:t>
            </a:r>
            <a:r>
              <a:rPr lang="fr-FR" sz="2000" b="1" dirty="0" err="1" smtClean="0"/>
              <a:t>canvas.height</a:t>
            </a:r>
            <a:r>
              <a:rPr lang="fr-FR" sz="2000" b="1" dirty="0" smtClean="0"/>
              <a:t> </a:t>
            </a:r>
            <a:r>
              <a:rPr lang="fr-FR" sz="2000" b="1" dirty="0"/>
              <a:t>= </a:t>
            </a:r>
            <a:r>
              <a:rPr lang="fr-FR" sz="2000" b="1" dirty="0" err="1"/>
              <a:t>img.height</a:t>
            </a:r>
            <a:r>
              <a:rPr lang="fr-FR" sz="2000" b="1" dirty="0"/>
              <a:t> * </a:t>
            </a:r>
            <a:r>
              <a:rPr lang="fr-FR" sz="2000" b="1" dirty="0" err="1"/>
              <a:t>data.scale</a:t>
            </a:r>
            <a:r>
              <a:rPr lang="fr-FR" sz="2000" b="1" dirty="0"/>
              <a:t>;</a:t>
            </a:r>
          </a:p>
          <a:p>
            <a:pPr marL="0" indent="0">
              <a:buNone/>
            </a:pPr>
            <a:r>
              <a:rPr lang="fr-FR" sz="2000" b="1" dirty="0" smtClean="0"/>
              <a:t>} </a:t>
            </a:r>
            <a:r>
              <a:rPr lang="fr-FR" sz="2000" b="1" dirty="0" err="1"/>
              <a:t>else</a:t>
            </a:r>
            <a:r>
              <a:rPr lang="fr-FR" sz="2000" b="1" dirty="0"/>
              <a:t> {</a:t>
            </a:r>
          </a:p>
          <a:p>
            <a:pPr marL="0" indent="0">
              <a:buNone/>
            </a:pPr>
            <a:r>
              <a:rPr lang="fr-FR" sz="2000" b="1" dirty="0"/>
              <a:t>	</a:t>
            </a:r>
            <a:r>
              <a:rPr lang="fr-FR" sz="2000" b="1" dirty="0" err="1" smtClean="0"/>
              <a:t>data.scale</a:t>
            </a:r>
            <a:r>
              <a:rPr lang="fr-FR" sz="2000" b="1" dirty="0" smtClean="0"/>
              <a:t> </a:t>
            </a:r>
            <a:r>
              <a:rPr lang="fr-FR" sz="2000" b="1" dirty="0"/>
              <a:t>= 1;</a:t>
            </a:r>
          </a:p>
          <a:p>
            <a:pPr marL="0" indent="0">
              <a:buNone/>
            </a:pPr>
            <a:r>
              <a:rPr lang="fr-FR" sz="2000" b="1" dirty="0"/>
              <a:t>	</a:t>
            </a:r>
            <a:r>
              <a:rPr lang="fr-FR" sz="2000" b="1" dirty="0" err="1" smtClean="0"/>
              <a:t>canvas.width</a:t>
            </a:r>
            <a:r>
              <a:rPr lang="fr-FR" sz="2000" b="1" dirty="0" smtClean="0"/>
              <a:t> </a:t>
            </a:r>
            <a:r>
              <a:rPr lang="fr-FR" sz="2000" b="1" dirty="0"/>
              <a:t>= </a:t>
            </a:r>
            <a:r>
              <a:rPr lang="fr-FR" sz="2000" b="1" dirty="0" err="1"/>
              <a:t>img.width</a:t>
            </a:r>
            <a:r>
              <a:rPr lang="fr-FR" sz="2000" b="1" dirty="0"/>
              <a:t>;</a:t>
            </a:r>
          </a:p>
          <a:p>
            <a:pPr marL="0" indent="0">
              <a:buNone/>
            </a:pPr>
            <a:r>
              <a:rPr lang="fr-FR" sz="2000" b="1" dirty="0"/>
              <a:t>	</a:t>
            </a:r>
            <a:r>
              <a:rPr lang="fr-FR" sz="2000" b="1" dirty="0" err="1" smtClean="0"/>
              <a:t>canvas.height</a:t>
            </a:r>
            <a:r>
              <a:rPr lang="fr-FR" sz="2000" b="1" dirty="0" smtClean="0"/>
              <a:t> </a:t>
            </a:r>
            <a:r>
              <a:rPr lang="fr-FR" sz="2000" b="1" dirty="0"/>
              <a:t>= </a:t>
            </a:r>
            <a:r>
              <a:rPr lang="fr-FR" sz="2000" b="1" dirty="0" err="1"/>
              <a:t>img.height</a:t>
            </a:r>
            <a:r>
              <a:rPr lang="fr-FR" sz="2000" b="1" dirty="0"/>
              <a:t>;</a:t>
            </a:r>
          </a:p>
          <a:p>
            <a:pPr marL="0" indent="0">
              <a:buNone/>
            </a:pPr>
            <a:r>
              <a:rPr lang="fr-FR" sz="2000" b="1" dirty="0" smtClean="0"/>
              <a:t>}</a:t>
            </a:r>
          </a:p>
          <a:p>
            <a:pPr marL="0" indent="0">
              <a:buNone/>
            </a:pPr>
            <a:endParaRPr lang="fr-FR" sz="2000" b="1" dirty="0" smtClean="0"/>
          </a:p>
          <a:p>
            <a:r>
              <a:rPr lang="fr-FR" sz="2000" dirty="0" smtClean="0"/>
              <a:t>Canvas pour l’image d’origine, pour appliquer les actions et récupérer l’image non mise en échelle</a:t>
            </a: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17</a:t>
            </a:fld>
            <a:endParaRPr lang="fr-FR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39664"/>
              </p:ext>
            </p:extLst>
          </p:nvPr>
        </p:nvGraphicFramePr>
        <p:xfrm>
          <a:off x="4720133" y="980728"/>
          <a:ext cx="4413176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1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Sélection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18</a:t>
            </a:fld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225760" cy="426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648299"/>
              </p:ext>
            </p:extLst>
          </p:nvPr>
        </p:nvGraphicFramePr>
        <p:xfrm>
          <a:off x="4355976" y="1196752"/>
          <a:ext cx="390912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2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Historique vide: création de la liste</a:t>
            </a:r>
          </a:p>
          <a:p>
            <a:endParaRPr lang="fr-FR" dirty="0" smtClean="0"/>
          </a:p>
          <a:p>
            <a:r>
              <a:rPr lang="fr-FR" dirty="0" smtClean="0"/>
              <a:t>Historique plein: élimine le premier élément</a:t>
            </a:r>
          </a:p>
          <a:p>
            <a:endParaRPr lang="fr-FR" dirty="0" smtClean="0"/>
          </a:p>
          <a:p>
            <a:r>
              <a:rPr lang="fr-FR" dirty="0" smtClean="0"/>
              <a:t>Sauvegarde après retour arrière: supprimer la parti de l’historique qui est invalide.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19</a:t>
            </a:r>
            <a:endParaRPr lang="fr-FR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38454"/>
              </p:ext>
            </p:extLst>
          </p:nvPr>
        </p:nvGraphicFramePr>
        <p:xfrm>
          <a:off x="4355976" y="1268760"/>
          <a:ext cx="4269160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4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Problématique</a:t>
            </a:r>
          </a:p>
          <a:p>
            <a:r>
              <a:rPr lang="fr-FR" dirty="0" smtClean="0"/>
              <a:t>Technologies possible</a:t>
            </a:r>
          </a:p>
          <a:p>
            <a:pPr lvl="1"/>
            <a:r>
              <a:rPr lang="fr-FR" dirty="0"/>
              <a:t>jQuery + jQuery </a:t>
            </a:r>
            <a:r>
              <a:rPr lang="fr-FR" dirty="0" smtClean="0"/>
              <a:t>UI</a:t>
            </a:r>
          </a:p>
          <a:p>
            <a:r>
              <a:rPr lang="fr-FR" dirty="0" smtClean="0"/>
              <a:t>Extensibilité</a:t>
            </a:r>
          </a:p>
          <a:p>
            <a:pPr lvl="1"/>
            <a:r>
              <a:rPr lang="fr-FR" dirty="0" smtClean="0"/>
              <a:t>Actions</a:t>
            </a:r>
          </a:p>
          <a:p>
            <a:pPr lvl="1"/>
            <a:r>
              <a:rPr lang="fr-FR" dirty="0" smtClean="0"/>
              <a:t>Entrées</a:t>
            </a:r>
          </a:p>
          <a:p>
            <a:pPr lvl="1"/>
            <a:r>
              <a:rPr lang="fr-FR" dirty="0" smtClean="0"/>
              <a:t>Outils d’images</a:t>
            </a:r>
          </a:p>
          <a:p>
            <a:r>
              <a:rPr lang="fr-FR" dirty="0" smtClean="0"/>
              <a:t>Implantations</a:t>
            </a:r>
          </a:p>
          <a:p>
            <a:pPr lvl="1"/>
            <a:r>
              <a:rPr lang="fr-FR" dirty="0" smtClean="0"/>
              <a:t>Les widgets jQuery UI</a:t>
            </a:r>
          </a:p>
          <a:p>
            <a:pPr lvl="1"/>
            <a:r>
              <a:rPr lang="fr-FR" dirty="0" smtClean="0"/>
              <a:t>Les modules</a:t>
            </a:r>
          </a:p>
          <a:p>
            <a:pPr lvl="1"/>
            <a:r>
              <a:rPr lang="fr-FR" dirty="0" smtClean="0"/>
              <a:t>L’interface de Photoedit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Photoedit - Stefan Bacon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5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de Photoedit</a:t>
            </a:r>
            <a:endParaRPr lang="fr-FR" dirty="0"/>
          </a:p>
        </p:txBody>
      </p:sp>
      <p:pic>
        <p:nvPicPr>
          <p:cNvPr id="5122" name="Picture 2" descr="C:\Users\user\Desktop\inter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955262"/>
            <a:ext cx="5991599" cy="42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27809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221795"/>
            <a:ext cx="189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Outils d’images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40150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6544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28584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Canvas</a:t>
            </a:r>
            <a:endParaRPr lang="fr-FR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1187624" y="2470509"/>
            <a:ext cx="4464496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1259632" y="2965594"/>
            <a:ext cx="1116099" cy="1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30683" y="3356992"/>
            <a:ext cx="3860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9522" y="419975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>
            <a:off x="1547664" y="5839146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20</a:t>
            </a:r>
            <a:endParaRPr lang="fr-F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5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Nouvelles technologies: JavaScript, jQuery, jQuery UI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Indépendance </a:t>
            </a:r>
            <a:r>
              <a:rPr lang="fr-FR" dirty="0" smtClean="0"/>
              <a:t>des modules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Nature évènementiels de l’application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21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Interface web:</a:t>
            </a:r>
          </a:p>
          <a:p>
            <a:r>
              <a:rPr lang="fr-FR" dirty="0" smtClean="0"/>
              <a:t>Quelle technologie utiliser?</a:t>
            </a:r>
          </a:p>
          <a:p>
            <a:r>
              <a:rPr lang="fr-FR" dirty="0" smtClean="0"/>
              <a:t>Comment la rendre extensible?</a:t>
            </a:r>
          </a:p>
          <a:p>
            <a:r>
              <a:rPr lang="fr-FR" dirty="0" smtClean="0"/>
              <a:t>Comment structurer l’application?</a:t>
            </a:r>
          </a:p>
          <a:p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8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possible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Flash</a:t>
            </a:r>
          </a:p>
          <a:p>
            <a:endParaRPr lang="fr-FR" dirty="0" smtClean="0"/>
          </a:p>
          <a:p>
            <a:r>
              <a:rPr lang="fr-FR" dirty="0" smtClean="0"/>
              <a:t>PHP</a:t>
            </a:r>
          </a:p>
          <a:p>
            <a:endParaRPr lang="fr-FR" dirty="0" smtClean="0"/>
          </a:p>
          <a:p>
            <a:r>
              <a:rPr lang="fr-FR" dirty="0" smtClean="0"/>
              <a:t>JavaScript + HTML5</a:t>
            </a:r>
          </a:p>
        </p:txBody>
      </p:sp>
      <p:pic>
        <p:nvPicPr>
          <p:cNvPr id="1026" name="Picture 2" descr="C:\Users\user\Desktop\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80680"/>
            <a:ext cx="6286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javascri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61" y="4180680"/>
            <a:ext cx="952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ph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991" y="3360043"/>
            <a:ext cx="9429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flas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36" y="2377678"/>
            <a:ext cx="6286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jQuery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35280" cy="3941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Librairie JavaScript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Fonctions qui marche sur la plupart des navigateurs</a:t>
            </a:r>
          </a:p>
          <a:p>
            <a:r>
              <a:rPr lang="fr-FR" dirty="0" smtClean="0"/>
              <a:t>Syntaxe courte, objet jQuery est le $</a:t>
            </a:r>
          </a:p>
          <a:p>
            <a:r>
              <a:rPr lang="fr-FR" dirty="0" smtClean="0"/>
              <a:t>Sélecteur CSS: 	</a:t>
            </a:r>
          </a:p>
          <a:p>
            <a:pPr marL="393192" lvl="1" indent="0">
              <a:buNone/>
            </a:pPr>
            <a:r>
              <a:rPr lang="fr-FR" sz="2600" b="1" dirty="0" smtClean="0"/>
              <a:t>$(‘</a:t>
            </a:r>
            <a:r>
              <a:rPr lang="fr-FR" sz="2600" b="1" dirty="0" err="1"/>
              <a:t>img</a:t>
            </a:r>
            <a:r>
              <a:rPr lang="fr-FR" sz="2600" b="1" dirty="0"/>
              <a:t>’).</a:t>
            </a:r>
            <a:r>
              <a:rPr lang="fr-FR" sz="2600" b="1" dirty="0" err="1"/>
              <a:t>addClass</a:t>
            </a:r>
            <a:r>
              <a:rPr lang="fr-FR" sz="2600" b="1" dirty="0"/>
              <a:t>(‘transparent’) 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074" name="Picture 2" descr="C:\Users\user\Desktop\j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80728"/>
            <a:ext cx="21431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2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jQuery UI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Librairie JavaScript qui étend jQuery avec des fonctions pour l’interface utilisateur.</a:t>
            </a:r>
          </a:p>
          <a:p>
            <a:endParaRPr lang="fr-FR" dirty="0"/>
          </a:p>
          <a:p>
            <a:r>
              <a:rPr lang="fr-FR" dirty="0" smtClean="0"/>
              <a:t>Widgets</a:t>
            </a:r>
            <a:endParaRPr lang="fr-FR" dirty="0"/>
          </a:p>
          <a:p>
            <a:r>
              <a:rPr lang="fr-FR" dirty="0"/>
              <a:t>« 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widget</a:t>
            </a:r>
            <a:r>
              <a:rPr lang="fr-FR" dirty="0"/>
              <a:t> »</a:t>
            </a:r>
          </a:p>
          <a:p>
            <a:r>
              <a:rPr lang="fr-FR" dirty="0"/>
              <a:t>« </a:t>
            </a:r>
            <a:r>
              <a:rPr lang="fr-FR" dirty="0" err="1"/>
              <a:t>Accordion</a:t>
            </a:r>
            <a:r>
              <a:rPr lang="fr-FR" dirty="0"/>
              <a:t> </a:t>
            </a:r>
            <a:r>
              <a:rPr lang="fr-FR" dirty="0" err="1"/>
              <a:t>widget</a:t>
            </a:r>
            <a:r>
              <a:rPr lang="fr-FR" dirty="0"/>
              <a:t> »</a:t>
            </a:r>
          </a:p>
          <a:p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dirty="0" err="1"/>
              <a:t>themeroller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  <a:p>
            <a:endParaRPr lang="fr-FR" dirty="0"/>
          </a:p>
        </p:txBody>
      </p:sp>
      <p:pic>
        <p:nvPicPr>
          <p:cNvPr id="5" name="Picture 3" descr="C:\Users\user\Desktop\jquery-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60" y="980728"/>
            <a:ext cx="21431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esktop\Untitled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747" y="2852936"/>
            <a:ext cx="2046313" cy="283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Canvas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Element</a:t>
            </a:r>
            <a:r>
              <a:rPr lang="fr-FR" dirty="0" smtClean="0"/>
              <a:t> HTML5</a:t>
            </a:r>
          </a:p>
          <a:p>
            <a:r>
              <a:rPr lang="fr-FR" dirty="0" smtClean="0"/>
              <a:t>Dessiner des graphiques:</a:t>
            </a:r>
          </a:p>
          <a:p>
            <a:pPr lvl="1"/>
            <a:r>
              <a:rPr lang="fr-FR" dirty="0" smtClean="0"/>
              <a:t>Graphes</a:t>
            </a:r>
          </a:p>
          <a:p>
            <a:pPr lvl="1"/>
            <a:r>
              <a:rPr lang="fr-FR" dirty="0" smtClean="0"/>
              <a:t>Compositions photo</a:t>
            </a:r>
          </a:p>
          <a:p>
            <a:pPr lvl="1"/>
            <a:r>
              <a:rPr lang="fr-FR" dirty="0" smtClean="0"/>
              <a:t>Animations</a:t>
            </a:r>
          </a:p>
          <a:p>
            <a:pPr lvl="1"/>
            <a:endParaRPr lang="fr-FR" dirty="0"/>
          </a:p>
          <a:p>
            <a:r>
              <a:rPr lang="fr-FR" dirty="0" smtClean="0"/>
              <a:t>Rends possible de nombreuses applications web de traitements d’images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Extensibilité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</a:p>
          <a:p>
            <a:r>
              <a:rPr lang="fr-FR" dirty="0" smtClean="0"/>
              <a:t>Entrées</a:t>
            </a:r>
          </a:p>
          <a:p>
            <a:r>
              <a:rPr lang="fr-FR" dirty="0" smtClean="0"/>
              <a:t>Outil d’images</a:t>
            </a:r>
          </a:p>
          <a:p>
            <a:r>
              <a:rPr lang="fr-FR" dirty="0" smtClean="0"/>
              <a:t>Prérequis</a:t>
            </a:r>
          </a:p>
          <a:p>
            <a:endParaRPr lang="fr-FR" dirty="0"/>
          </a:p>
          <a:p>
            <a:r>
              <a:rPr lang="fr-FR" dirty="0" smtClean="0"/>
              <a:t>Quel format pour spécifier ces choses?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5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/>
              <a:t>'Ajuster la couleur': {</a:t>
            </a:r>
          </a:p>
          <a:p>
            <a:pPr marL="0" indent="0">
              <a:buNone/>
            </a:pPr>
            <a:r>
              <a:rPr lang="fr-FR" sz="1800" b="1" dirty="0" smtClean="0"/>
              <a:t>	action</a:t>
            </a:r>
            <a:r>
              <a:rPr lang="fr-FR" sz="1800" b="1" dirty="0"/>
              <a:t>: '</a:t>
            </a:r>
            <a:r>
              <a:rPr lang="fr-FR" sz="1800" b="1" dirty="0" err="1"/>
              <a:t>coloradjust</a:t>
            </a:r>
            <a:r>
              <a:rPr lang="fr-FR" sz="1800" b="1" dirty="0"/>
              <a:t>',</a:t>
            </a:r>
          </a:p>
          <a:p>
            <a:pPr marL="0" indent="0">
              <a:buNone/>
            </a:pPr>
            <a:r>
              <a:rPr lang="fr-FR" sz="1800" b="1" dirty="0" smtClean="0"/>
              <a:t>	</a:t>
            </a:r>
            <a:r>
              <a:rPr lang="fr-FR" sz="1800" b="1" dirty="0" err="1" smtClean="0"/>
              <a:t>icon</a:t>
            </a:r>
            <a:r>
              <a:rPr lang="fr-FR" sz="1800" b="1" dirty="0"/>
              <a:t>: '',</a:t>
            </a:r>
          </a:p>
          <a:p>
            <a:pPr marL="0" indent="0">
              <a:buNone/>
            </a:pPr>
            <a:r>
              <a:rPr lang="fr-FR" sz="1800" b="1" dirty="0" smtClean="0"/>
              <a:t>	cat</a:t>
            </a:r>
            <a:r>
              <a:rPr lang="fr-FR" sz="1800" b="1" dirty="0"/>
              <a:t>: 'Ajuster',</a:t>
            </a:r>
          </a:p>
          <a:p>
            <a:pPr marL="0" indent="0">
              <a:buNone/>
            </a:pPr>
            <a:r>
              <a:rPr lang="fr-FR" sz="1800" b="1" dirty="0" smtClean="0"/>
              <a:t>	fun</a:t>
            </a:r>
            <a:r>
              <a:rPr lang="fr-FR" sz="1800" b="1" dirty="0"/>
              <a:t>: </a:t>
            </a:r>
            <a:r>
              <a:rPr lang="fr-FR" sz="1800" b="1" u="sng" dirty="0" err="1"/>
              <a:t>photoedit_defaultPixasticFun</a:t>
            </a:r>
            <a:r>
              <a:rPr lang="fr-FR" sz="1800" b="1" dirty="0"/>
              <a:t>,</a:t>
            </a:r>
          </a:p>
          <a:p>
            <a:pPr marL="0" indent="0">
              <a:buNone/>
            </a:pPr>
            <a:r>
              <a:rPr lang="fr-FR" sz="1800" b="1" dirty="0" smtClean="0"/>
              <a:t>	options</a:t>
            </a:r>
            <a:r>
              <a:rPr lang="fr-FR" sz="1800" b="1" dirty="0"/>
              <a:t>: {},</a:t>
            </a:r>
          </a:p>
          <a:p>
            <a:pPr marL="0" indent="0">
              <a:buNone/>
            </a:pPr>
            <a:r>
              <a:rPr lang="fr-FR" sz="1800" b="1" dirty="0" smtClean="0"/>
              <a:t>	</a:t>
            </a:r>
            <a:r>
              <a:rPr lang="fr-FR" sz="1800" b="1" u="sng" dirty="0" err="1" smtClean="0"/>
              <a:t>requirements</a:t>
            </a:r>
            <a:r>
              <a:rPr lang="fr-FR" sz="1800" b="1" dirty="0"/>
              <a:t>: {},</a:t>
            </a:r>
          </a:p>
          <a:p>
            <a:pPr marL="0" indent="0">
              <a:buNone/>
            </a:pPr>
            <a:r>
              <a:rPr lang="fr-FR" sz="1800" b="1" dirty="0" smtClean="0"/>
              <a:t>	</a:t>
            </a:r>
            <a:r>
              <a:rPr lang="fr-FR" sz="1800" b="1" u="sng" dirty="0" smtClean="0"/>
              <a:t>inputs</a:t>
            </a:r>
            <a:r>
              <a:rPr lang="fr-FR" sz="1800" b="1" dirty="0"/>
              <a:t>: {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	'rouge</a:t>
            </a:r>
            <a:r>
              <a:rPr lang="fr-FR" sz="1800" b="1" dirty="0"/>
              <a:t>': {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	</a:t>
            </a:r>
            <a:r>
              <a:rPr lang="fr-FR" sz="1800" b="1" dirty="0" err="1" smtClean="0"/>
              <a:t>optionName</a:t>
            </a:r>
            <a:r>
              <a:rPr lang="fr-FR" sz="1800" b="1" dirty="0"/>
              <a:t>: '</a:t>
            </a:r>
            <a:r>
              <a:rPr lang="fr-FR" sz="1800" b="1" dirty="0" err="1"/>
              <a:t>red</a:t>
            </a:r>
            <a:r>
              <a:rPr lang="fr-FR" sz="1800" b="1" dirty="0"/>
              <a:t>',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	type</a:t>
            </a:r>
            <a:r>
              <a:rPr lang="fr-FR" sz="1800" b="1" dirty="0"/>
              <a:t>: '</a:t>
            </a:r>
            <a:r>
              <a:rPr lang="fr-FR" sz="1800" b="1" dirty="0" err="1"/>
              <a:t>slider</a:t>
            </a:r>
            <a:r>
              <a:rPr lang="fr-FR" sz="1800" b="1" dirty="0"/>
              <a:t>',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	options</a:t>
            </a:r>
            <a:r>
              <a:rPr lang="fr-FR" sz="1800" b="1" dirty="0"/>
              <a:t>: {min: -1,max: 1,step: 0.01,value:0},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b="1" dirty="0" smtClean="0"/>
              <a:t>}, […]</a:t>
            </a:r>
            <a:endParaRPr lang="fr-FR" sz="1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8479-14C1-45CD-B6D4-43F52C6CC756}" type="slidenum">
              <a:rPr lang="fr-FR" smtClean="0"/>
              <a:t>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Photoedit - Stefan Bacon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1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6530</TotalTime>
  <Words>446</Words>
  <Application>Microsoft Office PowerPoint</Application>
  <PresentationFormat>On-screen Show (4:3)</PresentationFormat>
  <Paragraphs>221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PowerPoint Presentation</vt:lpstr>
      <vt:lpstr>Plan</vt:lpstr>
      <vt:lpstr>Problématique</vt:lpstr>
      <vt:lpstr>Technologies possible</vt:lpstr>
      <vt:lpstr>jQuery</vt:lpstr>
      <vt:lpstr>jQuery UI</vt:lpstr>
      <vt:lpstr>Canvas</vt:lpstr>
      <vt:lpstr>Extensibilité</vt:lpstr>
      <vt:lpstr>Les actions</vt:lpstr>
      <vt:lpstr>Les entrées</vt:lpstr>
      <vt:lpstr>PowerPoint Presentation</vt:lpstr>
      <vt:lpstr>Exemples de dialogues d’entrées</vt:lpstr>
      <vt:lpstr>Outils d’images</vt:lpstr>
      <vt:lpstr>Widgets jQuery UI</vt:lpstr>
      <vt:lpstr>Avantages d’un widget</vt:lpstr>
      <vt:lpstr>Les modules</vt:lpstr>
      <vt:lpstr>Mise en échelle</vt:lpstr>
      <vt:lpstr>Sélection</vt:lpstr>
      <vt:lpstr>Historique</vt:lpstr>
      <vt:lpstr>Interface de Photoedit</vt:lpstr>
      <vt:lpstr>Difficultés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Photoedit</dc:title>
  <dc:creator>user</dc:creator>
  <cp:lastModifiedBy>user</cp:lastModifiedBy>
  <cp:revision>31</cp:revision>
  <dcterms:created xsi:type="dcterms:W3CDTF">2012-06-02T13:58:34Z</dcterms:created>
  <dcterms:modified xsi:type="dcterms:W3CDTF">2012-06-08T10:03:12Z</dcterms:modified>
</cp:coreProperties>
</file>