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itchFamily="2" charset="0"/>
      <p:regular r:id="rId27"/>
      <p:bold r:id="rId28"/>
      <p:italic r:id="rId29"/>
      <p:boldItalic r:id="rId30"/>
    </p:embeddedFont>
    <p:embeddedFont>
      <p:font typeface="Roboto Light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9"/>
    <p:restoredTop sz="94659"/>
  </p:normalViewPr>
  <p:slideViewPr>
    <p:cSldViewPr snapToGrid="0" snapToObjects="1">
      <p:cViewPr varScale="1">
        <p:scale>
          <a:sx n="147" d="100"/>
          <a:sy n="147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Welcome to the first part of Lecture 3. Today we’re going to talk about user interactive components.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includes the TextInput and Lists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34d09f2a745ca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34d09f2a745ca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34d09f2a745ca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734d09f2a745ca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2256e91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2256e91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2256e91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2256e91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it is a function, you can pass in variables like you would to a normal function. This is equivalent to passing a prop into a class component.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if we wanted to make a functional component interactive too? Until recently, we weren’t able to because there was no state in functional components. Then, React introduced a way to apply the state feature to functional components.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2256e91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2256e91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Since it is a function, you can pass in variables like you would to a normal function. This is equivalent to passing a prop into a class component.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if we wanted to make a functional component interactive too? Until recently, we weren’t able to because there was no state in functional components. Then, React introduced a way to apply the state feature to functional components.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2256e91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2256e91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talk about component life cycles later in the course.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2256e91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2256e91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Only call Hooks at the top level. Don’t call Hooks inside loops, conditions, or nested functions.</a:t>
            </a: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Only call Hooks from React function components. Don’t call Hooks from regular JavaScript functions.</a:t>
            </a: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There are a few built-in hooks already provided by React, but for now we will just look at one: useState.</a:t>
            </a:r>
            <a:endParaRPr sz="12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2256e91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2256e91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know about the state object that we can use with class components, and the useState Hook is basically the same idea, but with functional components.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destructuring.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34d09f2a745ca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34d09f2a745ca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07ebe9e7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07ebe9e7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Discuss more at the end of class, if we have time.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0156ce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0156ce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Welcome to the first part of Lecture 3. Today we’re going to talk about user interactive components.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includes the TextInput and Lists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68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256e9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256e9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07ebe9e7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07ebe9e7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Assignment 3 is released today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2256e91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2256e91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31eb6cd8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31eb6cd8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eb6cd8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eb6cd8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31eb6cd8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31eb6cd8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2256e91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2256e91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Flexbox: recap from last lecture.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47si.stanfor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-cs47/React-Native-Demos/tree/master/content/6-Lecture3B-Star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47si.stanford.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-cs47/React-Native-Demos/tree/master/content/6-Lecture3B-Star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nack.expo.io/BJNX1__x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nack.expo.io/@bacon/flatlis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flect.sh/finicky-kn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50" y="2119025"/>
            <a:ext cx="77577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3B: Exercise on Interactive Components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FA57A860-D868-3B40-A7BC-7177A24C84A8}"/>
              </a:ext>
            </a:extLst>
          </p:cNvPr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lass.website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2E9308D3-C557-3E4F-9FBE-192EE622E089}"/>
              </a:ext>
            </a:extLst>
          </p:cNvPr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class.slack.com</a:t>
            </a:r>
            <a:endParaRPr sz="1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59;p13">
            <a:extLst>
              <a:ext uri="{FF2B5EF4-FFF2-40B4-BE49-F238E27FC236}">
                <a16:creationId xmlns:a16="http://schemas.microsoft.com/office/drawing/2014/main" id="{3333EBB7-9433-2540-8955-ECC74C6BFA3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1;p26">
            <a:extLst>
              <a:ext uri="{FF2B5EF4-FFF2-40B4-BE49-F238E27FC236}">
                <a16:creationId xmlns:a16="http://schemas.microsoft.com/office/drawing/2014/main" id="{26255FB0-5418-3744-83FF-C0D189656816}"/>
              </a:ext>
            </a:extLst>
          </p:cNvPr>
          <p:cNvSpPr txBox="1"/>
          <p:nvPr/>
        </p:nvSpPr>
        <p:spPr>
          <a:xfrm>
            <a:off x="5505720" y="36650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Faculty Advisor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 #1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2335500" y="2287650"/>
            <a:ext cx="4473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Demo Step 3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056050" y="2287650"/>
            <a:ext cx="50319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Remember functional components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Functional Component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970350" y="1201500"/>
            <a:ext cx="72033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is declared like a JS function.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2461800" y="1607400"/>
            <a:ext cx="4220400" cy="3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App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 </a:t>
            </a:r>
            <a:r>
              <a:rPr lang="en">
                <a:solidFill>
                  <a:srgbClr val="8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{styles.container}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Hello World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!&lt;/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Functional Component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970350" y="1201500"/>
            <a:ext cx="72033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is declared like a JS function.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461800" y="1607400"/>
            <a:ext cx="4220400" cy="3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App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(greeting)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 </a:t>
            </a:r>
            <a:r>
              <a:rPr lang="en">
                <a:solidFill>
                  <a:srgbClr val="8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{styles.container}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{greeting}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Functional Component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970350" y="1201500"/>
            <a:ext cx="72033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is declared like a JS function.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2207550" y="1607400"/>
            <a:ext cx="4728900" cy="3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App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(props) </a:t>
            </a:r>
            <a:r>
              <a:rPr lang="en">
                <a:solidFill>
                  <a:srgbClr val="FF7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 </a:t>
            </a:r>
            <a:r>
              <a:rPr lang="en">
                <a:solidFill>
                  <a:srgbClr val="8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{styles.container}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	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{props.greetings}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Hooks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0" y="1201500"/>
            <a:ext cx="91440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Functions that allow you to “hook into” React state and life cycle features from function components.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0" y="336175"/>
            <a:ext cx="91440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Hooks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0" y="1201500"/>
            <a:ext cx="91440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Functions that allow you to “hook into” React state and life cycle features from function components.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6" name="Google Shape;166;p28"/>
          <p:cNvSpPr/>
          <p:nvPr/>
        </p:nvSpPr>
        <p:spPr>
          <a:xfrm rot="1277551">
            <a:off x="1999327" y="1334258"/>
            <a:ext cx="5441794" cy="4265938"/>
          </a:xfrm>
          <a:prstGeom prst="irregularSeal2">
            <a:avLst/>
          </a:prstGeom>
          <a:solidFill>
            <a:srgbClr val="F4CCCC"/>
          </a:solidFill>
          <a:ln w="19050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3268638" y="2313300"/>
            <a:ext cx="24126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Two Rules of Hooks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2637149" y="2899000"/>
            <a:ext cx="38697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1) Only call Hooks at the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top level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2782724" y="3472575"/>
            <a:ext cx="38697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2) Only call Hooks from React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    functional components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218350" y="2021700"/>
            <a:ext cx="3105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x: </a:t>
            </a:r>
            <a:r>
              <a:rPr lang="en" sz="18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setState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({ x: </a:t>
            </a:r>
            <a:r>
              <a:rPr lang="en" sz="18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})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5107375" y="1291950"/>
            <a:ext cx="3964200" cy="2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const [x, </a:t>
            </a: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setX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7800"/>
                </a:solidFill>
                <a:latin typeface="Consolas"/>
                <a:ea typeface="Consolas"/>
                <a:cs typeface="Consolas"/>
                <a:sym typeface="Consolas"/>
              </a:rPr>
              <a:t>setX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2AA19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3323875" y="1904525"/>
            <a:ext cx="1783500" cy="525900"/>
          </a:xfrm>
          <a:prstGeom prst="rightArrow">
            <a:avLst>
              <a:gd name="adj1" fmla="val 38628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3323875" y="2739675"/>
            <a:ext cx="1783500" cy="525900"/>
          </a:xfrm>
          <a:prstGeom prst="rightArrow">
            <a:avLst>
              <a:gd name="adj1" fmla="val 38628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218350" y="627325"/>
            <a:ext cx="3105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(Class Components)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107375" y="627325"/>
            <a:ext cx="36810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Hook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(Functional Components)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6087600" y="4021600"/>
            <a:ext cx="28173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Functional Components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Hooks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965775" y="1489125"/>
            <a:ext cx="3964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>
                <a:solidFill>
                  <a:srgbClr val="FF78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} from </a:t>
            </a:r>
            <a:r>
              <a:rPr lang="en">
                <a:solidFill>
                  <a:srgbClr val="409B1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489900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2335500" y="358455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Complete part 4</a:t>
            </a:r>
            <a:endParaRPr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5413250" y="2171400"/>
            <a:ext cx="25110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Due Thursday, October 17th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t="2024" b="2024"/>
          <a:stretch/>
        </p:blipFill>
        <p:spPr>
          <a:xfrm>
            <a:off x="930400" y="152400"/>
            <a:ext cx="3889333" cy="483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335500" y="190890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288" y="2909000"/>
            <a:ext cx="1577428" cy="4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460500" y="3698275"/>
            <a:ext cx="22230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with Expo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50" y="2119025"/>
            <a:ext cx="77577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3B: Exercise on Interactive Components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FA57A860-D868-3B40-A7BC-7177A24C84A8}"/>
              </a:ext>
            </a:extLst>
          </p:cNvPr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</a:t>
            </a:r>
            <a:r>
              <a:rPr lang="en" sz="1000" u="sng" dirty="0" err="1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lass.website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2E9308D3-C557-3E4F-9FBE-192EE622E089}"/>
              </a:ext>
            </a:extLst>
          </p:cNvPr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class.slack.com</a:t>
            </a:r>
            <a:endParaRPr sz="1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59;p13">
            <a:extLst>
              <a:ext uri="{FF2B5EF4-FFF2-40B4-BE49-F238E27FC236}">
                <a16:creationId xmlns:a16="http://schemas.microsoft.com/office/drawing/2014/main" id="{3333EBB7-9433-2540-8955-ECC74C6BFA3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1;p26">
            <a:extLst>
              <a:ext uri="{FF2B5EF4-FFF2-40B4-BE49-F238E27FC236}">
                <a16:creationId xmlns:a16="http://schemas.microsoft.com/office/drawing/2014/main" id="{26255FB0-5418-3744-83FF-C0D189656816}"/>
              </a:ext>
            </a:extLst>
          </p:cNvPr>
          <p:cNvSpPr txBox="1"/>
          <p:nvPr/>
        </p:nvSpPr>
        <p:spPr>
          <a:xfrm>
            <a:off x="5505720" y="3665025"/>
            <a:ext cx="3337800" cy="11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Faculty Advisor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 #1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082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335500" y="190890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288" y="2909000"/>
            <a:ext cx="1577428" cy="4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752375" y="3705550"/>
            <a:ext cx="22230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with Expo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168625" y="3705550"/>
            <a:ext cx="22230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git stash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git pull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with Expo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285800" y="3661275"/>
            <a:ext cx="5724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5413250" y="2171400"/>
            <a:ext cx="25110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Due Thursday, October 17th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t="2024" b="2024"/>
          <a:stretch/>
        </p:blipFill>
        <p:spPr>
          <a:xfrm>
            <a:off x="930400" y="152400"/>
            <a:ext cx="3889333" cy="483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53250" y="7269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Overview for today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9725" y="1173401"/>
            <a:ext cx="55329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Quick recap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Exercise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ToDo list app to use TextInput, FlatList and Functional Components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500" y="918999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TextInput</a:t>
            </a:r>
            <a:endParaRPr sz="310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for the intake of text by the user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important props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i="1"/>
              <a:t>onChangeText</a:t>
            </a:r>
            <a:r>
              <a:rPr lang="en" sz="1700"/>
              <a:t> listens to keystrokes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i="1"/>
              <a:t>value</a:t>
            </a:r>
            <a:r>
              <a:rPr lang="en" sz="1700"/>
              <a:t> displays the text itself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Additional props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i="1"/>
              <a:t>placeholder </a:t>
            </a:r>
            <a:r>
              <a:rPr lang="en" sz="1700"/>
              <a:t>is text shown when nothing is typed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Snack: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https://snack.expo.io/BJNX1__xZ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527600" cy="303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FlatList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400" y="285750"/>
            <a:ext cx="25717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416800" y="1017725"/>
            <a:ext cx="527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for the display of a list with scrolling built in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Three important props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i="1"/>
              <a:t>data, what do you want to show?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i="1"/>
              <a:t>renderItem</a:t>
            </a:r>
            <a:r>
              <a:rPr lang="en" sz="1700"/>
              <a:t> renders an item in the flatlist</a:t>
            </a:r>
            <a:endParaRPr sz="170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This is where you specify the UI layout of each item in data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i="1"/>
              <a:t>keyExtractor </a:t>
            </a:r>
            <a:r>
              <a:rPr lang="en" sz="1700"/>
              <a:t>returns a unique key for every item</a:t>
            </a:r>
            <a:endParaRPr sz="170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Common cause of YellowBox warnings is to incorrectly assign keys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Snack: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https://snack.expo.io/@bacon/flatlist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FlatList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7287"/>
          <a:stretch/>
        </p:blipFill>
        <p:spPr>
          <a:xfrm>
            <a:off x="2308200" y="1017725"/>
            <a:ext cx="4527600" cy="315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0"/>
          <p:cNvCxnSpPr/>
          <p:nvPr/>
        </p:nvCxnSpPr>
        <p:spPr>
          <a:xfrm flipH="1">
            <a:off x="3846875" y="795300"/>
            <a:ext cx="1115100" cy="5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20"/>
          <p:cNvSpPr txBox="1"/>
          <p:nvPr/>
        </p:nvSpPr>
        <p:spPr>
          <a:xfrm>
            <a:off x="4961975" y="371725"/>
            <a:ext cx="1547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objects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 flipH="1">
            <a:off x="4656300" y="1141075"/>
            <a:ext cx="2311200" cy="39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20"/>
          <p:cNvSpPr txBox="1"/>
          <p:nvPr/>
        </p:nvSpPr>
        <p:spPr>
          <a:xfrm>
            <a:off x="6998900" y="637325"/>
            <a:ext cx="19740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an object that represents an instance of the data array</a:t>
            </a:r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 flipH="1">
            <a:off x="5883800" y="3031025"/>
            <a:ext cx="1115100" cy="5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20"/>
          <p:cNvSpPr txBox="1"/>
          <p:nvPr/>
        </p:nvSpPr>
        <p:spPr>
          <a:xfrm>
            <a:off x="7071225" y="2381550"/>
            <a:ext cx="19740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Extracts which field should be read as the key, usually an id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t="90106"/>
          <a:stretch/>
        </p:blipFill>
        <p:spPr>
          <a:xfrm>
            <a:off x="2308200" y="3839431"/>
            <a:ext cx="4527600" cy="3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489900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335500" y="358455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Complete parts 1 &amp; 2</a:t>
            </a:r>
            <a:endParaRPr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Follow new code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https://reflect.sh/finicky-knee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924</Words>
  <Application>Microsoft Macintosh PowerPoint</Application>
  <PresentationFormat>On-screen Show (16:9)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Roboto</vt:lpstr>
      <vt:lpstr>Roboto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TextInput</vt:lpstr>
      <vt:lpstr>FlatList</vt:lpstr>
      <vt:lpstr>FlatList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Christine Abernathy</cp:lastModifiedBy>
  <cp:revision>2</cp:revision>
  <dcterms:modified xsi:type="dcterms:W3CDTF">2020-06-24T22:04:45Z</dcterms:modified>
</cp:coreProperties>
</file>