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30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Helvetica Neue" panose="02000503000000020004" pitchFamily="2" charset="0"/>
      <p:regular r:id="rId35"/>
      <p:bold r:id="rId36"/>
      <p:italic r:id="rId37"/>
      <p:boldItalic r:id="rId38"/>
    </p:embeddedFont>
    <p:embeddedFont>
      <p:font typeface="Helvetica Neue Light" panose="02000403000000020004" pitchFamily="2" charset="0"/>
      <p:regular r:id="rId39"/>
      <p:bold r:id="rId40"/>
      <p:italic r:id="rId41"/>
      <p:boldItalic r:id="rId42"/>
    </p:embeddedFont>
    <p:embeddedFont>
      <p:font typeface="Kalam" panose="02000000000000000000" pitchFamily="2" charset="77"/>
      <p:regular r:id="rId43"/>
      <p:bold r:id="rId44"/>
    </p:embeddedFont>
    <p:embeddedFont>
      <p:font typeface="Roboto" pitchFamily="2" charset="0"/>
      <p:regular r:id="rId45"/>
      <p:bold r:id="rId46"/>
      <p:italic r:id="rId47"/>
      <p:boldItalic r:id="rId48"/>
    </p:embeddedFont>
    <p:embeddedFont>
      <p:font typeface="Roboto Medium" pitchFamily="2" charset="0"/>
      <p:regular r:id="rId49"/>
      <p:bold r:id="rId50"/>
      <p:italic r:id="rId51"/>
      <p:boldItalic r:id="rId52"/>
    </p:embeddedFont>
    <p:embeddedFont>
      <p:font typeface="Roboto Mono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9"/>
    <p:restoredTop sz="94737"/>
  </p:normalViewPr>
  <p:slideViewPr>
    <p:cSldViewPr snapToGrid="0">
      <p:cViewPr varScale="1">
        <p:scale>
          <a:sx n="148" d="100"/>
          <a:sy n="148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5.xml"/><Relationship Id="rId51" Type="http://schemas.openxmlformats.org/officeDocument/2006/relationships/font" Target="fonts/font2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ativebase.io/Components.html#checkbox-headre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native-swipe-gestur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native-swipe-gestur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hriss/react-native-snap-carouse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oblador/react-native-vector-icons" TargetMode="External"/><Relationship Id="rId5" Type="http://schemas.openxmlformats.org/officeDocument/2006/relationships/hyperlink" Target="https://github.com/oblador/react-native-animatable" TargetMode="External"/><Relationship Id="rId4" Type="http://schemas.openxmlformats.org/officeDocument/2006/relationships/hyperlink" Target="https://github.com/hectahertz/react-native-typography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7e086f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a7e086f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b524c01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b524c012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is an example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b524c012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b524c012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0237ac3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0237ac3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https://docs.nativebase.io/Components.html#checkbox-headref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help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1b524c012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1b524c012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0237ac3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0237ac3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now, avoid using MaterialCommunityIcons, they have not worked in the past for some mysterious reason.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0237ac3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0237ac3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b524c01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b524c01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Instead of full libraries, you can download singular components if you just want one specific UI.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50237ac3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50237ac3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https://www.npmjs.com/package/react-native-swipe-gesture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help.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53fa70e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53fa70e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https://www.npmjs.com/package/react-native-swipe-gesture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help.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b524c01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b524c012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0237ac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0237ac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b524c012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1b524c012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1b524c012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1b524c012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1b524c012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1b524c012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1b524c012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1b524c012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1b524c012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1b524c012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debugWorker.js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https://github.com/archriss/react-native-snap-carousel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https://github.com/hectahertz/react-native-typography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https://github.com/oblador/react-native-animatable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https://github.com/oblador/react-native-vector-icons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50237ac3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50237ac3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20e180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20e180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0237ac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0237ac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0237ac3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0237ac3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0237ac3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0237ac3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a7e086f5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a7e086f5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b524c012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b524c012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b524c0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b524c0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b524c01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b524c01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don’t use </a:t>
            </a:r>
            <a:r>
              <a:rPr lang="en">
                <a:solidFill>
                  <a:schemeClr val="dk1"/>
                </a:solidFill>
                <a:highlight>
                  <a:srgbClr val="F0F3F3"/>
                </a:highlight>
                <a:latin typeface="Roboto Mono"/>
                <a:ea typeface="Roboto Mono"/>
                <a:cs typeface="Roboto Mono"/>
                <a:sym typeface="Roboto Mono"/>
              </a:rPr>
              <a:t>--save</a:t>
            </a:r>
            <a:r>
              <a:rPr lang="en">
                <a:highlight>
                  <a:srgbClr val="F0F3F3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library will not be saved in your package.json. And when someone else downloads your project and runs </a:t>
            </a:r>
            <a:r>
              <a:rPr lang="en">
                <a:highlight>
                  <a:srgbClr val="F0F3F3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the project will not know to install that library, and the person will need to manually install the library. That is, if they can even tell which library it 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47si.stanford.edu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Helvetica Neue Light"/>
              <a:buNone/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602650" y="1729525"/>
            <a:ext cx="7847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</a:t>
            </a:r>
            <a:r>
              <a:rPr lang="en" sz="1200" u="sng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</a:t>
            </a:r>
            <a:r>
              <a:rPr lang="en" sz="1200" u="sng" dirty="0" err="1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211990" y="3088725"/>
            <a:ext cx="33378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0">
          <p15:clr>
            <a:srgbClr val="FA7B17"/>
          </p15:clr>
        </p15:guide>
        <p15:guide id="2" pos="5323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r="86462" b="74991"/>
          <a:stretch/>
        </p:blipFill>
        <p:spPr>
          <a:xfrm>
            <a:off x="246700" y="386075"/>
            <a:ext cx="32721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No block)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react-native-training.github.io/react-native-elements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hyperlink" Target="https://docs.expo.io/versions/latest/" TargetMode="External"/><Relationship Id="rId4" Type="http://schemas.openxmlformats.org/officeDocument/2006/relationships/hyperlink" Target="https://docs.nativebase.io/Components.html#Componen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ocs.nativebase.io/Components.html#checkbox-headref" TargetMode="External"/><Relationship Id="rId4" Type="http://schemas.openxmlformats.org/officeDocument/2006/relationships/hyperlink" Target="https://reflect.sh/sole-sist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ocs.expo.io/versions/lates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io/versions/latest/guides/icon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expo.github.io/vector-icon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ocs.expo.io/versions/latest/guides/icons/" TargetMode="External"/><Relationship Id="rId4" Type="http://schemas.openxmlformats.org/officeDocument/2006/relationships/hyperlink" Target="https://reflect.sh/sole-sist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search?q=keywords%3Areact-native&amp;page=1&amp;perPage=20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npmjs.com/package/react-native-animatable" TargetMode="External"/><Relationship Id="rId5" Type="http://schemas.openxmlformats.org/officeDocument/2006/relationships/hyperlink" Target="https://www.npmjs.com/package/react-native-modal" TargetMode="External"/><Relationship Id="rId4" Type="http://schemas.openxmlformats.org/officeDocument/2006/relationships/hyperlink" Target="https://www.npmjs.com/package/react-native-swipe-gestur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npmjs.com/package/react-native-swipe-gestures" TargetMode="External"/><Relationship Id="rId4" Type="http://schemas.openxmlformats.org/officeDocument/2006/relationships/hyperlink" Target="https://reflect.sh/sole-sist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lect.sh/sole-sist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github.com/stanford-cs47/React-Native-Demos/tree/master/content/7-Lecture4A-Final" TargetMode="External"/><Relationship Id="rId4" Type="http://schemas.openxmlformats.org/officeDocument/2006/relationships/hyperlink" Target="https://github.com/stanford-cs47/Lecture4a-Fin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-cs47/React-Native-Demos/tree/master/content/7-Lecture4A-Star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archriss/react-native-snap-carous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hectahertz/react-native-typograph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expo.github.io/vector-icons/" TargetMode="External"/><Relationship Id="rId4" Type="http://schemas.openxmlformats.org/officeDocument/2006/relationships/hyperlink" Target="https://github.com/oblador/react-native-vector-icon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oblador/react-native-animat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.github.io/vector-icon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faq-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faq-func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snack.expo.io/S11E5GQF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reflect.sh/sole-sis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subTitle" idx="1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4A: Third-Party Components &amp; Expo Libraries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6" name="Google Shape;246;p49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457200" y="2134475"/>
            <a:ext cx="78105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project directory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&lt;third-party library&gt; --save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--save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super important because it saves the library in package.json.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381000" y="1298375"/>
            <a:ext cx="3000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HOW?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457200" y="2175405"/>
            <a:ext cx="401100" cy="40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9"/>
          <p:cNvSpPr/>
          <p:nvPr/>
        </p:nvSpPr>
        <p:spPr>
          <a:xfrm>
            <a:off x="457200" y="2928548"/>
            <a:ext cx="401100" cy="40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9"/>
          <p:cNvSpPr txBox="1"/>
          <p:nvPr/>
        </p:nvSpPr>
        <p:spPr>
          <a:xfrm>
            <a:off x="2392800" y="177300"/>
            <a:ext cx="6408300" cy="4788900"/>
          </a:xfrm>
          <a:prstGeom prst="rect">
            <a:avLst/>
          </a:prstGeom>
          <a:solidFill>
            <a:srgbClr val="1E1E1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"main"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"node_modules/expo/AppEntry.js"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"scripts"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"start"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"android"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 --android"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"ios"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 --ios"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"web"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 --web"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"eject"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eject"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"dependencies"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"^35.0.0"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"16.8.3"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"react-dom"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"16.8.3"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"react-native"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"https://github.com/expo/react-native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"react-native-web"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"^0.11.7",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“third-party-library”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“^0.1”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"devDependencies"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"babel-preset-expo"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"^7.0.0"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"private"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49"/>
          <p:cNvSpPr/>
          <p:nvPr/>
        </p:nvSpPr>
        <p:spPr>
          <a:xfrm>
            <a:off x="2648250" y="3329800"/>
            <a:ext cx="3847500" cy="401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9"/>
          <p:cNvSpPr txBox="1"/>
          <p:nvPr/>
        </p:nvSpPr>
        <p:spPr>
          <a:xfrm>
            <a:off x="381000" y="4110588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package.json</a:t>
            </a:r>
            <a:endParaRPr sz="24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Libraries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1" name="Google Shape;261;p50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63" name="Google Shape;263;p50"/>
          <p:cNvSpPr txBox="1"/>
          <p:nvPr/>
        </p:nvSpPr>
        <p:spPr>
          <a:xfrm>
            <a:off x="457200" y="2134475"/>
            <a:ext cx="5040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Native Elements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NativeBase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Expo Components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Reference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sidebar for list of components.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344" y="2074707"/>
            <a:ext cx="2047660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50"/>
          <p:cNvGrpSpPr/>
          <p:nvPr/>
        </p:nvGrpSpPr>
        <p:grpSpPr>
          <a:xfrm>
            <a:off x="5773013" y="3050944"/>
            <a:ext cx="2804642" cy="700827"/>
            <a:chOff x="5648300" y="2769575"/>
            <a:chExt cx="3152700" cy="787800"/>
          </a:xfrm>
        </p:grpSpPr>
        <p:sp>
          <p:nvSpPr>
            <p:cNvPr id="266" name="Google Shape;266;p50"/>
            <p:cNvSpPr/>
            <p:nvPr/>
          </p:nvSpPr>
          <p:spPr>
            <a:xfrm>
              <a:off x="5648300" y="2769575"/>
              <a:ext cx="3152700" cy="787800"/>
            </a:xfrm>
            <a:prstGeom prst="rect">
              <a:avLst/>
            </a:prstGeom>
            <a:solidFill>
              <a:srgbClr val="298B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7" name="Google Shape;267;p5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53643" y="2877125"/>
              <a:ext cx="2942015" cy="5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5825" y="1459925"/>
            <a:ext cx="1096247" cy="126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780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/>
        </p:nvSpPr>
        <p:spPr>
          <a:xfrm>
            <a:off x="2335500" y="31726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part 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1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new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51">
            <a:hlinkClick r:id="rId5"/>
          </p:cNvPr>
          <p:cNvSpPr/>
          <p:nvPr/>
        </p:nvSpPr>
        <p:spPr>
          <a:xfrm>
            <a:off x="2646150" y="4221138"/>
            <a:ext cx="3851700" cy="4068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Native Base CheckBox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Expo Libraries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52"/>
          <p:cNvSpPr/>
          <p:nvPr/>
        </p:nvSpPr>
        <p:spPr>
          <a:xfrm>
            <a:off x="0" y="1660775"/>
            <a:ext cx="9144000" cy="2126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2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457200" y="2134475"/>
            <a:ext cx="25170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LinearGradient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ImagePicker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594" y="2559582"/>
            <a:ext cx="204766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2"/>
          <p:cNvSpPr txBox="1"/>
          <p:nvPr/>
        </p:nvSpPr>
        <p:spPr>
          <a:xfrm>
            <a:off x="2974200" y="2134475"/>
            <a:ext cx="25170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WebView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Constants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etc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52"/>
          <p:cNvSpPr txBox="1"/>
          <p:nvPr/>
        </p:nvSpPr>
        <p:spPr>
          <a:xfrm>
            <a:off x="381000" y="3787475"/>
            <a:ext cx="73785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components do not need to be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expo install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-ed and come with Expo. Some do need to be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expo install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-ed. Read the documentation for each specific component to understand which cases require extra installation.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Expo Vector Icons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3" name="Google Shape;293;p53"/>
          <p:cNvSpPr/>
          <p:nvPr/>
        </p:nvSpPr>
        <p:spPr>
          <a:xfrm>
            <a:off x="0" y="1660776"/>
            <a:ext cx="9144000" cy="1896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3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457200" y="2134475"/>
            <a:ext cx="71763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Expo Documentation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Searchable Directory of Vector Icons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70063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4"/>
          <p:cNvSpPr txBox="1"/>
          <p:nvPr/>
        </p:nvSpPr>
        <p:spPr>
          <a:xfrm>
            <a:off x="2335500" y="31647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 3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4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r>
              <a:rPr lang="en"/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54">
            <a:hlinkClick r:id="rId5"/>
          </p:cNvPr>
          <p:cNvSpPr/>
          <p:nvPr/>
        </p:nvSpPr>
        <p:spPr>
          <a:xfrm>
            <a:off x="2646150" y="4221138"/>
            <a:ext cx="3851700" cy="4068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/>
          <p:nvPr/>
        </p:nvSpPr>
        <p:spPr>
          <a:xfrm>
            <a:off x="0" y="1660813"/>
            <a:ext cx="9144000" cy="1983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5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55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311" name="Google Shape;311;p55"/>
          <p:cNvSpPr txBox="1"/>
          <p:nvPr/>
        </p:nvSpPr>
        <p:spPr>
          <a:xfrm>
            <a:off x="457200" y="1941175"/>
            <a:ext cx="8343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 also download singular components from the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npm registry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react-native-swipe-gestures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eact-native-modal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react-native-animatable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419100" y="3720625"/>
            <a:ext cx="63342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components require linking, which then requires ejecting from Expo. For now, it is much simpler to avoid using such components.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8975" y="3406150"/>
            <a:ext cx="1802125" cy="7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70063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6"/>
          <p:cNvSpPr txBox="1"/>
          <p:nvPr/>
        </p:nvSpPr>
        <p:spPr>
          <a:xfrm>
            <a:off x="2335500" y="31647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 4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r>
              <a:rPr lang="en"/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56">
            <a:hlinkClick r:id="rId5"/>
          </p:cNvPr>
          <p:cNvSpPr/>
          <p:nvPr/>
        </p:nvSpPr>
        <p:spPr>
          <a:xfrm>
            <a:off x="2646150" y="4221138"/>
            <a:ext cx="3851700" cy="4068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react-native-swipe-gesture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/>
        </p:nvSpPr>
        <p:spPr>
          <a:xfrm>
            <a:off x="2335500" y="11085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7"/>
          <p:cNvSpPr txBox="1"/>
          <p:nvPr/>
        </p:nvSpPr>
        <p:spPr>
          <a:xfrm>
            <a:off x="3052650" y="3263175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https://reflect.sh/sole-sister</a:t>
            </a:r>
            <a:r>
              <a:rPr lang="en" dirty="0"/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7">
            <a:hlinkClick r:id="rId4"/>
          </p:cNvPr>
          <p:cNvSpPr/>
          <p:nvPr/>
        </p:nvSpPr>
        <p:spPr>
          <a:xfrm>
            <a:off x="2646150" y="2164938"/>
            <a:ext cx="3851700" cy="4068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Code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1751100" y="2655875"/>
            <a:ext cx="5641800" cy="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</a:t>
            </a:r>
            <a:r>
              <a:rPr lang="en-US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github.com</a:t>
            </a:r>
            <a:r>
              <a:rPr lang="en-US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/stanford-cs47/React-Native-Demos/tree/master/content/7-Lecture4A-Final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2335500" y="13841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88" y="2384212"/>
            <a:ext cx="1577428" cy="4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1"/>
          <p:cNvSpPr txBox="1"/>
          <p:nvPr/>
        </p:nvSpPr>
        <p:spPr>
          <a:xfrm>
            <a:off x="3460500" y="3173488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9"/>
          <p:cNvSpPr txBox="1"/>
          <p:nvPr/>
        </p:nvSpPr>
        <p:spPr>
          <a:xfrm>
            <a:off x="4905075" y="1411825"/>
            <a:ext cx="3179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240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59"/>
          <p:cNvCxnSpPr/>
          <p:nvPr/>
        </p:nvCxnSpPr>
        <p:spPr>
          <a:xfrm flipH="1">
            <a:off x="3595175" y="1630375"/>
            <a:ext cx="2203200" cy="498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2" name="Google Shape;342;p59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https://github.com/archriss/react-native-snap-carousel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0"/>
          <p:cNvSpPr txBox="1"/>
          <p:nvPr/>
        </p:nvSpPr>
        <p:spPr>
          <a:xfrm>
            <a:off x="4905075" y="1411825"/>
            <a:ext cx="3179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" name="Google Shape;349;p60"/>
          <p:cNvCxnSpPr/>
          <p:nvPr/>
        </p:nvCxnSpPr>
        <p:spPr>
          <a:xfrm flipH="1">
            <a:off x="3404000" y="1971450"/>
            <a:ext cx="2530800" cy="736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0" name="Google Shape;350;p60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https://github.com/hectahertz/react-native-typography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1"/>
          <p:cNvSpPr txBox="1"/>
          <p:nvPr/>
        </p:nvSpPr>
        <p:spPr>
          <a:xfrm>
            <a:off x="4905075" y="1411825"/>
            <a:ext cx="31797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35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61"/>
          <p:cNvCxnSpPr/>
          <p:nvPr/>
        </p:nvCxnSpPr>
        <p:spPr>
          <a:xfrm flipH="1">
            <a:off x="3335850" y="2271600"/>
            <a:ext cx="2578500" cy="1466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" name="Google Shape;358;p61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https://github.com/oblador/react-native-vector-icons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https://expo.github.io/vector-icons/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2"/>
          <p:cNvSpPr txBox="1"/>
          <p:nvPr/>
        </p:nvSpPr>
        <p:spPr>
          <a:xfrm>
            <a:off x="4905075" y="1411825"/>
            <a:ext cx="31797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Animatable</a:t>
            </a:r>
            <a:endParaRPr sz="135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62"/>
          <p:cNvCxnSpPr/>
          <p:nvPr/>
        </p:nvCxnSpPr>
        <p:spPr>
          <a:xfrm flipH="1">
            <a:off x="3056025" y="2605850"/>
            <a:ext cx="2851500" cy="1337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6" name="Google Shape;366;p62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https://github.com/oblador/react-native-animatable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3"/>
          <p:cNvSpPr txBox="1"/>
          <p:nvPr/>
        </p:nvSpPr>
        <p:spPr>
          <a:xfrm>
            <a:off x="4905075" y="1411825"/>
            <a:ext cx="31797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Animatable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/>
          <p:nvPr/>
        </p:nvSpPr>
        <p:spPr>
          <a:xfrm>
            <a:off x="0" y="295601"/>
            <a:ext cx="9144000" cy="1566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3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Extend your ToDo app with any third-party component.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450600" y="2010100"/>
            <a:ext cx="8242800" cy="28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IDEAS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clickable ‘X’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vector icon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make each </a:t>
            </a:r>
            <a:r>
              <a:rPr lang="en" sz="18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ToDo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deleteable (again)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 third-party button element to clear the entire list of items (Native Base or React Native Elements)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a toast appear when you add and/or delete an item (Native Base)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a functionality/UI you want to have and try to use a third-party component that pops up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>
            <a:spLocks noGrp="1"/>
          </p:cNvSpPr>
          <p:nvPr>
            <p:ph type="subTitle" idx="1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4A: Third-Party Components &amp; Expo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Passing Function As Props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2" name="Google Shape;172;p42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Fat Arrows Only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173" name="Google Shape;173;p4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rgbClr val="4DD0E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Native Docs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42"/>
          <p:cNvSpPr/>
          <p:nvPr/>
        </p:nvSpPr>
        <p:spPr>
          <a:xfrm>
            <a:off x="3741425" y="984200"/>
            <a:ext cx="4782300" cy="34992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const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'Click happened'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CustomButton</a:t>
            </a:r>
            <a:endParaRPr sz="120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"Click me"</a:t>
            </a:r>
            <a:endParaRPr sz="12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handlePress=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783401" y="1362675"/>
            <a:ext cx="2211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Write the function you want to pass in as a prop.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4026825" y="1438275"/>
            <a:ext cx="2919900" cy="6546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2"/>
          <p:cNvSpPr/>
          <p:nvPr/>
        </p:nvSpPr>
        <p:spPr>
          <a:xfrm>
            <a:off x="4775400" y="3090375"/>
            <a:ext cx="3290400" cy="2997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2"/>
          <p:cNvSpPr txBox="1"/>
          <p:nvPr/>
        </p:nvSpPr>
        <p:spPr>
          <a:xfrm>
            <a:off x="783225" y="2837325"/>
            <a:ext cx="2211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Pass the function as a prop using a fat arrow function.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cxnSp>
        <p:nvCxnSpPr>
          <p:cNvPr id="179" name="Google Shape;179;p42"/>
          <p:cNvCxnSpPr>
            <a:stCxn id="176" idx="1"/>
            <a:endCxn id="175" idx="3"/>
          </p:cNvCxnSpPr>
          <p:nvPr/>
        </p:nvCxnSpPr>
        <p:spPr>
          <a:xfrm flipH="1">
            <a:off x="2994525" y="1765575"/>
            <a:ext cx="1032300" cy="600"/>
          </a:xfrm>
          <a:prstGeom prst="curvedConnector3">
            <a:avLst>
              <a:gd name="adj1" fmla="val 5000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0" name="Google Shape;180;p42"/>
          <p:cNvCxnSpPr>
            <a:stCxn id="177" idx="1"/>
            <a:endCxn id="178" idx="3"/>
          </p:cNvCxnSpPr>
          <p:nvPr/>
        </p:nvCxnSpPr>
        <p:spPr>
          <a:xfrm flipH="1">
            <a:off x="2994300" y="3240225"/>
            <a:ext cx="1781100" cy="600"/>
          </a:xfrm>
          <a:prstGeom prst="curvedConnector3">
            <a:avLst>
              <a:gd name="adj1" fmla="val 5000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1" name="Google Shape;181;p42"/>
          <p:cNvSpPr/>
          <p:nvPr/>
        </p:nvSpPr>
        <p:spPr>
          <a:xfrm>
            <a:off x="457200" y="1274200"/>
            <a:ext cx="299700" cy="29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lam"/>
                <a:ea typeface="Kalam"/>
                <a:cs typeface="Kalam"/>
                <a:sym typeface="Kalam"/>
              </a:rPr>
              <a:t>1</a:t>
            </a:r>
            <a:endParaRPr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457200" y="2761234"/>
            <a:ext cx="299700" cy="29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lam"/>
                <a:ea typeface="Kalam"/>
                <a:cs typeface="Kalam"/>
                <a:sym typeface="Kalam"/>
              </a:rPr>
              <a:t>2</a:t>
            </a:r>
            <a:endParaRPr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Passing Function As Props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title" idx="4294967295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Fat Arrows Only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00050" marR="38675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rgbClr val="4DD0E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Native Docs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3741425" y="984200"/>
            <a:ext cx="4782300" cy="3499200"/>
          </a:xfrm>
          <a:prstGeom prst="roundRect">
            <a:avLst>
              <a:gd name="adj" fmla="val 7145"/>
            </a:avLst>
          </a:prstGeom>
          <a:solidFill>
            <a:srgbClr val="282C34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CustomButton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sz="120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716950" y="2272050"/>
            <a:ext cx="2472300" cy="229500"/>
          </a:xfrm>
          <a:prstGeom prst="roundRect">
            <a:avLst>
              <a:gd name="adj" fmla="val 16667"/>
            </a:avLst>
          </a:prstGeom>
          <a:solidFill>
            <a:srgbClr val="FF0000">
              <a:alpha val="1397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3"/>
          <p:cNvSpPr txBox="1"/>
          <p:nvPr/>
        </p:nvSpPr>
        <p:spPr>
          <a:xfrm>
            <a:off x="783225" y="1983900"/>
            <a:ext cx="2211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Call the function in the child component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cxnSp>
        <p:nvCxnSpPr>
          <p:cNvPr id="193" name="Google Shape;193;p43"/>
          <p:cNvCxnSpPr>
            <a:stCxn id="191" idx="1"/>
            <a:endCxn id="192" idx="3"/>
          </p:cNvCxnSpPr>
          <p:nvPr/>
        </p:nvCxnSpPr>
        <p:spPr>
          <a:xfrm flipH="1">
            <a:off x="2994350" y="2386800"/>
            <a:ext cx="1722600" cy="600"/>
          </a:xfrm>
          <a:prstGeom prst="curvedConnector3">
            <a:avLst>
              <a:gd name="adj1" fmla="val 5000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4" name="Google Shape;194;p43">
            <a:hlinkClick r:id="rId4"/>
          </p:cNvPr>
          <p:cNvSpPr/>
          <p:nvPr/>
        </p:nvSpPr>
        <p:spPr>
          <a:xfrm>
            <a:off x="1228300" y="3315750"/>
            <a:ext cx="1554600" cy="495000"/>
          </a:xfrm>
          <a:prstGeom prst="roundRect">
            <a:avLst>
              <a:gd name="adj" fmla="val 16667"/>
            </a:avLst>
          </a:prstGeom>
          <a:solidFill>
            <a:srgbClr val="9CD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IN-DEPTH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Snack Example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4899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4"/>
          <p:cNvSpPr txBox="1"/>
          <p:nvPr/>
        </p:nvSpPr>
        <p:spPr>
          <a:xfrm>
            <a:off x="2335500" y="35845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part 1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https://reflect.sh/sole-sister</a:t>
            </a:r>
            <a:r>
              <a:rPr lang="en" dirty="0"/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Components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5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Building Blocks of React Native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457200" y="2134475"/>
            <a:ext cx="4114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blocks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 Native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Third-Party Components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25" y="1855475"/>
            <a:ext cx="4466926" cy="29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Components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46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6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Building Blocks of React Native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57200" y="2134475"/>
            <a:ext cx="4114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blocks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rPr>
              <a:t>React Native Components</a:t>
            </a:r>
            <a:endParaRPr sz="1800">
              <a:solidFill>
                <a:srgbClr val="DDDDD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rPr>
              <a:t>Custom Components</a:t>
            </a:r>
            <a:endParaRPr sz="1800">
              <a:solidFill>
                <a:srgbClr val="DDDDD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Third-Party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25" y="1855475"/>
            <a:ext cx="4466926" cy="29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5" name="Google Shape;225;p47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7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457200" y="2134475"/>
            <a:ext cx="5040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Don’t reinvent the wheel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time and energy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381000" y="1298375"/>
            <a:ext cx="3000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03" y="1958700"/>
            <a:ext cx="3378200" cy="27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>
            <a:spLocks noGrp="1"/>
          </p:cNvSpPr>
          <p:nvPr>
            <p:ph type="title" idx="4294967295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5" name="Google Shape;235;p48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title" idx="4294967295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FE0E2"/>
                </a:solidFill>
              </a:rPr>
              <a:t>Reduce, Reuse &amp; Recycle</a:t>
            </a:r>
            <a:endParaRPr sz="1800" b="1">
              <a:solidFill>
                <a:srgbClr val="DFE0E2"/>
              </a:solidFill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457200" y="2134475"/>
            <a:ext cx="78105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project directory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&lt;third-party library&gt; --save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--save</a:t>
            </a:r>
            <a:r>
              <a:rPr lang="en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super important because it saves the library in package.json.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381000" y="1298375"/>
            <a:ext cx="3000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HOW?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8"/>
          <p:cNvSpPr/>
          <p:nvPr/>
        </p:nvSpPr>
        <p:spPr>
          <a:xfrm>
            <a:off x="457200" y="2175405"/>
            <a:ext cx="401100" cy="40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457200" y="2928548"/>
            <a:ext cx="401100" cy="40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424B54"/>
      </a:dk1>
      <a:lt1>
        <a:srgbClr val="FFFFFF"/>
      </a:lt1>
      <a:dk2>
        <a:srgbClr val="595959"/>
      </a:dk2>
      <a:lt2>
        <a:srgbClr val="EEEEEE"/>
      </a:lt2>
      <a:accent1>
        <a:srgbClr val="4DD0E1"/>
      </a:accent1>
      <a:accent2>
        <a:srgbClr val="212121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1055</Words>
  <Application>Microsoft Macintosh PowerPoint</Application>
  <PresentationFormat>On-screen Show (16:9)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Roboto Medium</vt:lpstr>
      <vt:lpstr>Arial</vt:lpstr>
      <vt:lpstr>Kalam</vt:lpstr>
      <vt:lpstr>Helvetica Neue</vt:lpstr>
      <vt:lpstr>Consolas</vt:lpstr>
      <vt:lpstr>Roboto</vt:lpstr>
      <vt:lpstr>Roboto Mono</vt:lpstr>
      <vt:lpstr>Helvetica Neue Light</vt:lpstr>
      <vt:lpstr>Simple Light</vt:lpstr>
      <vt:lpstr>Simple Light</vt:lpstr>
      <vt:lpstr>Simple Light</vt:lpstr>
      <vt:lpstr>PowerPoint Presentation</vt:lpstr>
      <vt:lpstr>PowerPoint Presentation</vt:lpstr>
      <vt:lpstr>Passing Function As Props</vt:lpstr>
      <vt:lpstr>Passing Function As Props</vt:lpstr>
      <vt:lpstr>PowerPoint Presentation</vt:lpstr>
      <vt:lpstr>Components </vt:lpstr>
      <vt:lpstr>Components </vt:lpstr>
      <vt:lpstr>Third-Party Components</vt:lpstr>
      <vt:lpstr>Third-Party Components</vt:lpstr>
      <vt:lpstr>Third-Party Components</vt:lpstr>
      <vt:lpstr>Third-Party Libraries</vt:lpstr>
      <vt:lpstr>PowerPoint Presentation</vt:lpstr>
      <vt:lpstr>Expo Libraries</vt:lpstr>
      <vt:lpstr>Expo Vector Icons</vt:lpstr>
      <vt:lpstr>PowerPoint Presentation</vt:lpstr>
      <vt:lpstr>Third-Party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Abernathy</cp:lastModifiedBy>
  <cp:revision>2</cp:revision>
  <dcterms:modified xsi:type="dcterms:W3CDTF">2020-06-24T23:47:12Z</dcterms:modified>
</cp:coreProperties>
</file>