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9144000" cy="5143500" type="screen16x9"/>
  <p:notesSz cx="6858000" cy="9144000"/>
  <p:embeddedFontLst>
    <p:embeddedFont>
      <p:font typeface="Roboto" pitchFamily="2" charset="0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6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b5337b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b5337b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 show nested navigation. It is important for students to see this in action before applying it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29f1f702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29f1f702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should take about 10 mins. Compare the non-nested implementation with the nested one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29f1f702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29f1f702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saw similar implementation to this before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29f1f702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29f1f702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click on something, based on our implementation this will only go to another tab or out of the app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29f1f702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29f1f702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we see all over our apps and what we want here is to open just a new screen… in a stack navigator within the bookmarks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29f1f702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29f1f702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transformation we do to get the nested nav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29f1f702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29f1f702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just wrote this, it will do the same functionality as before, but the single screen will be part of the stack nav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3e392c8a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3e392c8a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allows us to do is adding screens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3e392c8a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3e392c8a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export the tab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29f1f702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29f1f702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link based on your demo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b5337bf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b5337bf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should take about 30-40 mins for the main parts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20-30 for the remaining 2 parts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59b62aa8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59b62aa8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today’s topics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 mins] Go to the authentication flow guide and show how it switch navigators work. This shouldn’t take a lot of time, but is a way for students to know how to do onboarding and/or authentication for their apps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29f1f702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29f1f702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7b5337bf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7b5337bf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29f1f702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29f1f702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#1, 2, 3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29f1f70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29f1f70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29f1f702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29f1f702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b5337b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b5337b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 show nested navigation. It is important for students to see this in action before applying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90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29f1f7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29f1f7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 min] A simple guide through motivation for nested navigation and what it means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29f1f70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29f1f70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29f1f70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29f1f70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29f1f70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29f1f70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29f1f70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29f1f70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29f1f70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29f1f70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29f1f702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29f1f702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47si.stanfor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flect.sh/thriving-hoo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vigation.org/docs/en/auth-flo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ford-cs47/React-Native-Demos/tree/master/content/13-Lecture7A-Start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ford-cs47/React-Native-Demos/tree/master/content/13-Lecture7A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flect.sh/overjoyed-baske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ford-cs47/React-Native-Demos/tree/master/content/13-Lecture7A-Star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s47si.stanford.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6550" y="2119025"/>
            <a:ext cx="6775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7A: Nested Navigation (+ navigation exercise)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2C37B808-D88F-0C49-BF19-8D0DE988FC4D}"/>
              </a:ext>
            </a:extLst>
          </p:cNvPr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lass.website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0FA6A6A2-6413-8D4A-A75F-86B562DB07CA}"/>
              </a:ext>
            </a:extLst>
          </p:cNvPr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class.slack.com</a:t>
            </a:r>
            <a:endParaRPr sz="1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59;p13">
            <a:extLst>
              <a:ext uri="{FF2B5EF4-FFF2-40B4-BE49-F238E27FC236}">
                <a16:creationId xmlns:a16="http://schemas.microsoft.com/office/drawing/2014/main" id="{0FF477B5-AAA3-1348-992D-F0F57425FF3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1;p26">
            <a:extLst>
              <a:ext uri="{FF2B5EF4-FFF2-40B4-BE49-F238E27FC236}">
                <a16:creationId xmlns:a16="http://schemas.microsoft.com/office/drawing/2014/main" id="{B80CE571-BD91-9646-812F-1F742EB8D7AF}"/>
              </a:ext>
            </a:extLst>
          </p:cNvPr>
          <p:cNvSpPr txBox="1"/>
          <p:nvPr/>
        </p:nvSpPr>
        <p:spPr>
          <a:xfrm>
            <a:off x="5505720" y="3665025"/>
            <a:ext cx="33378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Faculty Advisor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 #1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2335500" y="2061225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does this look like programmatically?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50" y="449125"/>
            <a:ext cx="1939576" cy="419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5" y="1826973"/>
            <a:ext cx="3515314" cy="2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50" y="449125"/>
            <a:ext cx="1939576" cy="419979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1548250" y="948400"/>
            <a:ext cx="1939500" cy="407400"/>
          </a:xfrm>
          <a:prstGeom prst="roundRect">
            <a:avLst>
              <a:gd name="adj" fmla="val 16667"/>
            </a:avLst>
          </a:prstGeom>
          <a:solidFill>
            <a:srgbClr val="C9D5EE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24"/>
          <p:cNvCxnSpPr/>
          <p:nvPr/>
        </p:nvCxnSpPr>
        <p:spPr>
          <a:xfrm>
            <a:off x="3487750" y="1152100"/>
            <a:ext cx="1725600" cy="500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24"/>
          <p:cNvSpPr txBox="1"/>
          <p:nvPr/>
        </p:nvSpPr>
        <p:spPr>
          <a:xfrm>
            <a:off x="5300600" y="1495350"/>
            <a:ext cx="954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¯\_(ツ)_/¯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5" y="1826973"/>
            <a:ext cx="3515314" cy="2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50" y="449125"/>
            <a:ext cx="1939576" cy="419979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1548250" y="948400"/>
            <a:ext cx="1939500" cy="407400"/>
          </a:xfrm>
          <a:prstGeom prst="roundRect">
            <a:avLst>
              <a:gd name="adj" fmla="val 16667"/>
            </a:avLst>
          </a:prstGeom>
          <a:solidFill>
            <a:srgbClr val="C9D5EE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25"/>
          <p:cNvCxnSpPr/>
          <p:nvPr/>
        </p:nvCxnSpPr>
        <p:spPr>
          <a:xfrm>
            <a:off x="3487750" y="1152100"/>
            <a:ext cx="1725600" cy="500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5"/>
          <p:cNvSpPr txBox="1"/>
          <p:nvPr/>
        </p:nvSpPr>
        <p:spPr>
          <a:xfrm>
            <a:off x="5300600" y="1495350"/>
            <a:ext cx="954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¯\_(ツ)_/¯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8050" y="819550"/>
            <a:ext cx="3282476" cy="35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00" y="1524848"/>
            <a:ext cx="3515314" cy="2093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6"/>
          <p:cNvCxnSpPr/>
          <p:nvPr/>
        </p:nvCxnSpPr>
        <p:spPr>
          <a:xfrm rot="10800000" flipH="1">
            <a:off x="3473600" y="1629325"/>
            <a:ext cx="1437300" cy="74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8003"/>
          <a:stretch/>
        </p:blipFill>
        <p:spPr>
          <a:xfrm>
            <a:off x="4848050" y="819551"/>
            <a:ext cx="3282476" cy="32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7"/>
          <p:cNvCxnSpPr/>
          <p:nvPr/>
        </p:nvCxnSpPr>
        <p:spPr>
          <a:xfrm rot="10800000" flipH="1">
            <a:off x="3473600" y="1629325"/>
            <a:ext cx="1437300" cy="74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27"/>
          <p:cNvSpPr/>
          <p:nvPr/>
        </p:nvSpPr>
        <p:spPr>
          <a:xfrm>
            <a:off x="6580808" y="1440304"/>
            <a:ext cx="1000800" cy="133800"/>
          </a:xfrm>
          <a:prstGeom prst="roundRect">
            <a:avLst>
              <a:gd name="adj" fmla="val 16667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5192644" y="2885375"/>
            <a:ext cx="2427900" cy="133800"/>
          </a:xfrm>
          <a:prstGeom prst="roundRect">
            <a:avLst>
              <a:gd name="adj" fmla="val 16667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971183" y="3019169"/>
            <a:ext cx="2377500" cy="133800"/>
          </a:xfrm>
          <a:prstGeom prst="roundRect">
            <a:avLst>
              <a:gd name="adj" fmla="val 16667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4963125" y="3168121"/>
            <a:ext cx="3101100" cy="121200"/>
          </a:xfrm>
          <a:prstGeom prst="rect">
            <a:avLst/>
          </a:prstGeom>
          <a:solidFill>
            <a:srgbClr val="2D3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00" y="1524848"/>
            <a:ext cx="3515314" cy="2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8424"/>
          <a:stretch/>
        </p:blipFill>
        <p:spPr>
          <a:xfrm>
            <a:off x="4848050" y="819551"/>
            <a:ext cx="3282476" cy="3209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8"/>
          <p:cNvCxnSpPr/>
          <p:nvPr/>
        </p:nvCxnSpPr>
        <p:spPr>
          <a:xfrm rot="10800000" flipH="1">
            <a:off x="3473600" y="1629325"/>
            <a:ext cx="1437300" cy="74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8"/>
          <p:cNvSpPr/>
          <p:nvPr/>
        </p:nvSpPr>
        <p:spPr>
          <a:xfrm>
            <a:off x="6580808" y="1440304"/>
            <a:ext cx="1000800" cy="133800"/>
          </a:xfrm>
          <a:prstGeom prst="roundRect">
            <a:avLst>
              <a:gd name="adj" fmla="val 16667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192644" y="2885375"/>
            <a:ext cx="2427900" cy="133800"/>
          </a:xfrm>
          <a:prstGeom prst="roundRect">
            <a:avLst>
              <a:gd name="adj" fmla="val 16667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4971183" y="3019169"/>
            <a:ext cx="2377500" cy="133800"/>
          </a:xfrm>
          <a:prstGeom prst="roundRect">
            <a:avLst>
              <a:gd name="adj" fmla="val 16667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00" y="1524848"/>
            <a:ext cx="3515314" cy="2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8050" y="819550"/>
            <a:ext cx="3282476" cy="3504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9"/>
          <p:cNvCxnSpPr/>
          <p:nvPr/>
        </p:nvCxnSpPr>
        <p:spPr>
          <a:xfrm rot="10800000" flipH="1">
            <a:off x="3473600" y="1629325"/>
            <a:ext cx="1437300" cy="74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9"/>
          <p:cNvSpPr/>
          <p:nvPr/>
        </p:nvSpPr>
        <p:spPr>
          <a:xfrm>
            <a:off x="6580808" y="1440304"/>
            <a:ext cx="1000800" cy="133800"/>
          </a:xfrm>
          <a:prstGeom prst="roundRect">
            <a:avLst>
              <a:gd name="adj" fmla="val 16667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5192644" y="2885375"/>
            <a:ext cx="2427900" cy="133800"/>
          </a:xfrm>
          <a:prstGeom prst="roundRect">
            <a:avLst>
              <a:gd name="adj" fmla="val 16667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4971183" y="3019169"/>
            <a:ext cx="2377500" cy="133800"/>
          </a:xfrm>
          <a:prstGeom prst="roundRect">
            <a:avLst>
              <a:gd name="adj" fmla="val 16667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00" y="1524848"/>
            <a:ext cx="3515314" cy="2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2335500" y="2106300"/>
            <a:ext cx="44730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Demo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https://reflect.sh/thriving-hook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2335500" y="2259150"/>
            <a:ext cx="4473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Overview for today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26475" y="1414374"/>
            <a:ext cx="53784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Authentication Flow Overview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Nested Navigation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We will be working on an in-class project!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Groups of 2, some of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800" y="1369524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421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443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8175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/>
        </p:nvSpPr>
        <p:spPr>
          <a:xfrm>
            <a:off x="1761750" y="1817100"/>
            <a:ext cx="5620500" cy="19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a FlatList using server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want to be able to tap on a FlatList element and navigate somewhere else...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Nested Navigation.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the navigate() function.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time allows,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we’ll then make things look prettier.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time allows, we will implement bookmark functionality!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2335500" y="1116200"/>
            <a:ext cx="4473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Roadmap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2335500" y="1393775"/>
            <a:ext cx="4473000" cy="1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Groups of 2, or 3.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Follow these slides as guidance.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Don’t move on to next step until everyone in the group has finished the step.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2335500" y="3169549"/>
            <a:ext cx="4473000" cy="9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latin typeface="Roboto"/>
                <a:ea typeface="Roboto"/>
                <a:cs typeface="Roboto"/>
                <a:sym typeface="Roboto"/>
              </a:rPr>
              <a:t>Starter Code: </a:t>
            </a:r>
            <a:r>
              <a:rPr lang="en-US" dirty="0">
                <a:hlinkClick r:id="rId3"/>
              </a:rPr>
              <a:t>https://github.com/stanford-cs47/React-Native-Demos/tree/master/content/13-Lecture7A-Starter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442175" y="178700"/>
            <a:ext cx="8198100" cy="4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0.5: note that the App.js renders a TabNavigator. The main tab shown is HomeScreen.js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1: start with the Feed.js file, which is what HomeScreen.js renders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Comment in the “this.getFeedData()” method in componentDidMount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to the getTabContent() function and follow the steps in the comments.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to onProfilePressed and follow the comments.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Before moving on, make sure that everyone in your group has gotten the previous step.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2: go to the AppNavigation.js 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Follow all three steps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Make sure that your code runs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Before moving on, check-in with your group.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3: go back to the HomeScreen.js 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Follow the steps on onProfileRequested()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relies on your Feed.js implementation. Note how we are passing data back to the screen which is defined in the Navigator — only this screen has access to the navigate() function.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have now opened a new screen inside of your nested Stack :’)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-5601" y="4713475"/>
            <a:ext cx="8939075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/>
              <a:t>Starter Code: </a:t>
            </a:r>
            <a:r>
              <a:rPr lang="en-US" dirty="0">
                <a:hlinkClick r:id="rId3"/>
              </a:rPr>
              <a:t>https://github.com/stanford-cs47/React-Native-Demos/tree/master/content/13-Lecture7A-Starter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5910975" y="1890200"/>
            <a:ext cx="30225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Source Sans Pro"/>
                <a:ea typeface="Source Sans Pro"/>
                <a:cs typeface="Source Sans Pro"/>
                <a:sym typeface="Source Sans Pro"/>
              </a:rPr>
              <a:t>Live code</a:t>
            </a:r>
            <a:endParaRPr sz="18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https://reflect.sh/overjoyed-basket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/>
        </p:nvSpPr>
        <p:spPr>
          <a:xfrm>
            <a:off x="472950" y="989750"/>
            <a:ext cx="819810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4: go back to your Feed.js 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part X in getTabContent(). Use the ListHeaderComponent prop of a FlatList. Pass on to it something to render. The Feed.js has a prop with a view that you should render here.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BookmarkScreen.js and BookmarkViewerScreen.js is already coded. Let’s hookup some bookmarks!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Before moving on, check-in with your group.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5: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go to the FeedItem.js 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the _storeBookmark() and _removeBookmark() functions using AsyncStorage. Your BookmarkScreen.js file will pick up these changes once you refresh.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2335500" y="402225"/>
            <a:ext cx="4473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If time allows</a:t>
            </a:r>
            <a:endParaRPr sz="3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80;p35">
            <a:extLst>
              <a:ext uri="{FF2B5EF4-FFF2-40B4-BE49-F238E27FC236}">
                <a16:creationId xmlns:a16="http://schemas.microsoft.com/office/drawing/2014/main" id="{375BB8FA-9C12-5E42-B65F-D7E1E10A7123}"/>
              </a:ext>
            </a:extLst>
          </p:cNvPr>
          <p:cNvSpPr txBox="1"/>
          <p:nvPr/>
        </p:nvSpPr>
        <p:spPr>
          <a:xfrm>
            <a:off x="-5601" y="4713475"/>
            <a:ext cx="8939075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/>
              <a:t>Starter Code: </a:t>
            </a:r>
            <a:r>
              <a:rPr lang="en-US" dirty="0">
                <a:hlinkClick r:id="rId3"/>
              </a:rPr>
              <a:t>https://github.com/stanford-cs47/React-Native-Demos/tree/master/content/13-Lecture7A-Starter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6550" y="2119025"/>
            <a:ext cx="6775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7A: Nested Navigation (+ navigation exercise)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2C37B808-D88F-0C49-BF19-8D0DE988FC4D}"/>
              </a:ext>
            </a:extLst>
          </p:cNvPr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lass.website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0FA6A6A2-6413-8D4A-A75F-86B562DB07CA}"/>
              </a:ext>
            </a:extLst>
          </p:cNvPr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class.slack.com</a:t>
            </a:r>
            <a:endParaRPr sz="1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59;p13">
            <a:extLst>
              <a:ext uri="{FF2B5EF4-FFF2-40B4-BE49-F238E27FC236}">
                <a16:creationId xmlns:a16="http://schemas.microsoft.com/office/drawing/2014/main" id="{0FF477B5-AAA3-1348-992D-F0F57425FF3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1;p26">
            <a:extLst>
              <a:ext uri="{FF2B5EF4-FFF2-40B4-BE49-F238E27FC236}">
                <a16:creationId xmlns:a16="http://schemas.microsoft.com/office/drawing/2014/main" id="{B80CE571-BD91-9646-812F-1F742EB8D7AF}"/>
              </a:ext>
            </a:extLst>
          </p:cNvPr>
          <p:cNvSpPr txBox="1"/>
          <p:nvPr/>
        </p:nvSpPr>
        <p:spPr>
          <a:xfrm>
            <a:off x="5505720" y="3665025"/>
            <a:ext cx="33378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Faculty Advisor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 #1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645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D6C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EECC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207650" y="1552775"/>
            <a:ext cx="728400" cy="2427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1599225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13" y="2076500"/>
            <a:ext cx="669676" cy="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D6C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0" name="Google Shape;90;p16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EECC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207650" y="1552775"/>
            <a:ext cx="728400" cy="2427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1599225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13" y="2076500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4728450" y="1193575"/>
            <a:ext cx="2346900" cy="3577500"/>
          </a:xfrm>
          <a:prstGeom prst="roundRect">
            <a:avLst>
              <a:gd name="adj" fmla="val 16667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D6C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781475" y="1226050"/>
            <a:ext cx="1272000" cy="242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911425" y="1407462"/>
            <a:ext cx="137400" cy="8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EECC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207650" y="1552775"/>
            <a:ext cx="728400" cy="2427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1599225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13" y="2076500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4728450" y="1193575"/>
            <a:ext cx="2346900" cy="3577500"/>
          </a:xfrm>
          <a:prstGeom prst="roundRect">
            <a:avLst>
              <a:gd name="adj" fmla="val 16667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D6C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781475" y="1226050"/>
            <a:ext cx="1272000" cy="242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775522" y="10709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911425" y="1255062"/>
            <a:ext cx="137400" cy="8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EECC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207650" y="1552775"/>
            <a:ext cx="728400" cy="2427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1599225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13" y="2076500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4728450" y="1193575"/>
            <a:ext cx="2346900" cy="3577500"/>
          </a:xfrm>
          <a:prstGeom prst="roundRect">
            <a:avLst>
              <a:gd name="adj" fmla="val 16667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D6C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19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3" name="Google Shape;143;p19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145100" y="1333250"/>
            <a:ext cx="2346900" cy="3417600"/>
          </a:xfrm>
          <a:prstGeom prst="roundRect">
            <a:avLst>
              <a:gd name="adj" fmla="val 16667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EECC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207650" y="1552775"/>
            <a:ext cx="728400" cy="2427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1599225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13" y="2076500"/>
            <a:ext cx="669676" cy="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D6C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p20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9" name="Google Shape;159;p20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2145100" y="1333250"/>
            <a:ext cx="2346900" cy="3417600"/>
          </a:xfrm>
          <a:prstGeom prst="roundRect">
            <a:avLst>
              <a:gd name="adj" fmla="val 16667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EECC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D6C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2" name="Google Shape;172;p21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2145100" y="1333250"/>
            <a:ext cx="2346900" cy="3417600"/>
          </a:xfrm>
          <a:prstGeom prst="roundRect">
            <a:avLst>
              <a:gd name="adj" fmla="val 16667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EECC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5207647" y="1396825"/>
            <a:ext cx="1272000" cy="2427300"/>
          </a:xfrm>
          <a:prstGeom prst="roundRect">
            <a:avLst>
              <a:gd name="adj" fmla="val 16667"/>
            </a:avLst>
          </a:pr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5343550" y="1580912"/>
            <a:ext cx="137400" cy="82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Macintosh PowerPoint</Application>
  <PresentationFormat>On-screen Show (16:9)</PresentationFormat>
  <Paragraphs>131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Source Sans Pro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Christine Abernathy</cp:lastModifiedBy>
  <cp:revision>1</cp:revision>
  <dcterms:modified xsi:type="dcterms:W3CDTF">2020-06-25T03:18:22Z</dcterms:modified>
</cp:coreProperties>
</file>