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Roboto" pitchFamily="2" charset="0"/>
      <p:regular r:id="rId24"/>
      <p:bold r:id="rId25"/>
      <p:italic r:id="rId26"/>
      <p:boldItalic r:id="rId27"/>
    </p:embeddedFont>
    <p:embeddedFont>
      <p:font typeface="Roboto Medium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3d35f8b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3d35f8b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af53b19ad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af53b19ad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902797e6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902797e6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902797e6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902797e6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902797e6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902797e6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902797e6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902797e6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902797e6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902797e6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3d35f8b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3d35f8b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819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3d35f8b2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3d35f8b2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af53b19a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af53b19a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af53b19a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af53b19a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af53b19a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af53b19ad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902797e6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902797e6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af53b19ad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af53b19ad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the console storage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af53b19a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af53b19a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af53b19ad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af53b19ad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nouncement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6638100" y="721950"/>
            <a:ext cx="2239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6638100" y="2291850"/>
            <a:ext cx="2239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16">
          <p15:clr>
            <a:srgbClr val="FA7B17"/>
          </p15:clr>
        </p15:guide>
        <p15:guide id="2" pos="554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24"/>
          <p:cNvPicPr preferRelativeResize="0"/>
          <p:nvPr/>
        </p:nvPicPr>
        <p:blipFill rotWithShape="1">
          <a:blip r:embed="rId2">
            <a:alphaModFix/>
          </a:blip>
          <a:srcRect r="86462" b="74991"/>
          <a:stretch/>
        </p:blipFill>
        <p:spPr>
          <a:xfrm>
            <a:off x="246700" y="386075"/>
            <a:ext cx="327214" cy="4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A7B17"/>
          </p15:clr>
        </p15:guide>
        <p15:guide id="2" pos="5472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No block)">
  <p:cSld name="BLANK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A7B17"/>
          </p15:clr>
        </p15:guide>
        <p15:guide id="2" pos="5472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24B54"/>
              </a:buClr>
              <a:buSzPts val="2800"/>
              <a:buFont typeface="Roboto"/>
              <a:buNone/>
              <a:defRPr>
                <a:solidFill>
                  <a:srgbClr val="424B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424B54"/>
              </a:buClr>
              <a:buSzPts val="1800"/>
              <a:buFont typeface="Roboto"/>
              <a:buChar char="●"/>
              <a:defRPr>
                <a:solidFill>
                  <a:srgbClr val="424B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424B54"/>
              </a:buClr>
              <a:buSzPts val="1400"/>
              <a:buFont typeface="Roboto"/>
              <a:buChar char="○"/>
              <a:defRPr>
                <a:solidFill>
                  <a:srgbClr val="424B5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424B54"/>
              </a:buClr>
              <a:buSzPts val="1400"/>
              <a:buFont typeface="Roboto"/>
              <a:buChar char="■"/>
              <a:defRPr>
                <a:solidFill>
                  <a:srgbClr val="424B5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424B54"/>
              </a:buClr>
              <a:buSzPts val="1400"/>
              <a:buFont typeface="Roboto"/>
              <a:buChar char="●"/>
              <a:defRPr>
                <a:solidFill>
                  <a:srgbClr val="424B5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424B54"/>
              </a:buClr>
              <a:buSzPts val="1400"/>
              <a:buFont typeface="Roboto"/>
              <a:buChar char="○"/>
              <a:defRPr>
                <a:solidFill>
                  <a:srgbClr val="424B5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424B54"/>
              </a:buClr>
              <a:buSzPts val="1400"/>
              <a:buFont typeface="Roboto"/>
              <a:buChar char="■"/>
              <a:defRPr>
                <a:solidFill>
                  <a:srgbClr val="424B5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424B54"/>
              </a:buClr>
              <a:buSzPts val="1400"/>
              <a:buFont typeface="Roboto"/>
              <a:buChar char="●"/>
              <a:defRPr>
                <a:solidFill>
                  <a:srgbClr val="424B5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424B54"/>
              </a:buClr>
              <a:buSzPts val="1400"/>
              <a:buFont typeface="Roboto"/>
              <a:buChar char="○"/>
              <a:defRPr>
                <a:solidFill>
                  <a:srgbClr val="424B5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424B54"/>
              </a:buClr>
              <a:buSzPts val="1400"/>
              <a:buFont typeface="Roboto"/>
              <a:buChar char="■"/>
              <a:defRPr>
                <a:solidFill>
                  <a:srgbClr val="424B5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s47si.stanford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storage/web/star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storage/web/upload-fil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xpo.io/versions/v35.0.0/sdk/imagepicker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xpo.io/versions/v35.0.0/sdk/imagepicke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s47si.stanford.ed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expo.io/versions/latest/sdk/facebook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storage/web/star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storage/web/star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/>
        </p:nvSpPr>
        <p:spPr>
          <a:xfrm>
            <a:off x="602650" y="1702675"/>
            <a:ext cx="7254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CS47: Cross-Platform Mobile Development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26"/>
          <p:cNvSpPr txBox="1"/>
          <p:nvPr/>
        </p:nvSpPr>
        <p:spPr>
          <a:xfrm>
            <a:off x="636550" y="2119025"/>
            <a:ext cx="67758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Lecture 9A: Firebase Storage + authentication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57;p13">
            <a:extLst>
              <a:ext uri="{FF2B5EF4-FFF2-40B4-BE49-F238E27FC236}">
                <a16:creationId xmlns:a16="http://schemas.microsoft.com/office/drawing/2014/main" id="{E2064DEA-AB7E-D145-98DD-162FCDAA7402}"/>
              </a:ext>
            </a:extLst>
          </p:cNvPr>
          <p:cNvSpPr txBox="1"/>
          <p:nvPr/>
        </p:nvSpPr>
        <p:spPr>
          <a:xfrm>
            <a:off x="602650" y="4185525"/>
            <a:ext cx="24636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</a:t>
            </a:r>
            <a:r>
              <a:rPr lang="en" sz="1000" u="sng" dirty="0" err="1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</a:t>
            </a:r>
            <a:r>
              <a:rPr lang="en" sz="1000" u="sng" dirty="0" err="1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rPr>
              <a:t>lass.website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58;p13">
            <a:extLst>
              <a:ext uri="{FF2B5EF4-FFF2-40B4-BE49-F238E27FC236}">
                <a16:creationId xmlns:a16="http://schemas.microsoft.com/office/drawing/2014/main" id="{887639B1-6C04-594A-8677-DA0FBFE7D1FA}"/>
              </a:ext>
            </a:extLst>
          </p:cNvPr>
          <p:cNvSpPr txBox="1"/>
          <p:nvPr/>
        </p:nvSpPr>
        <p:spPr>
          <a:xfrm>
            <a:off x="938750" y="4540025"/>
            <a:ext cx="33378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class.slack.com</a:t>
            </a:r>
            <a:endParaRPr sz="10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Google Shape;59;p13">
            <a:extLst>
              <a:ext uri="{FF2B5EF4-FFF2-40B4-BE49-F238E27FC236}">
                <a16:creationId xmlns:a16="http://schemas.microsoft.com/office/drawing/2014/main" id="{03F47D33-8B47-BE43-B341-6AFC6BC4922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950" y="4511025"/>
            <a:ext cx="284100" cy="2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01;p26">
            <a:extLst>
              <a:ext uri="{FF2B5EF4-FFF2-40B4-BE49-F238E27FC236}">
                <a16:creationId xmlns:a16="http://schemas.microsoft.com/office/drawing/2014/main" id="{AEA28B96-CF63-6549-B2A9-B37257628A51}"/>
              </a:ext>
            </a:extLst>
          </p:cNvPr>
          <p:cNvSpPr txBox="1"/>
          <p:nvPr/>
        </p:nvSpPr>
        <p:spPr>
          <a:xfrm>
            <a:off x="5505720" y="3665025"/>
            <a:ext cx="3337800" cy="1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Faculty Advisor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Instructor #1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Fall 2019</a:t>
            </a:r>
            <a:endParaRPr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E22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5"/>
          <p:cNvPicPr preferRelativeResize="0"/>
          <p:nvPr/>
        </p:nvPicPr>
        <p:blipFill rotWithShape="1">
          <a:blip r:embed="rId3">
            <a:alphaModFix/>
          </a:blip>
          <a:srcRect t="3433" r="22708" b="36854"/>
          <a:stretch/>
        </p:blipFill>
        <p:spPr>
          <a:xfrm>
            <a:off x="1013400" y="1117500"/>
            <a:ext cx="7308397" cy="3528624"/>
          </a:xfrm>
          <a:prstGeom prst="rect">
            <a:avLst/>
          </a:prstGeom>
          <a:noFill/>
          <a:ln w="28575" cap="flat" cmpd="sng">
            <a:solidFill>
              <a:srgbClr val="FFA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8" name="Google Shape;168;p35"/>
          <p:cNvSpPr/>
          <p:nvPr/>
        </p:nvSpPr>
        <p:spPr>
          <a:xfrm>
            <a:off x="630800" y="595925"/>
            <a:ext cx="1087500" cy="1103400"/>
          </a:xfrm>
          <a:prstGeom prst="ellipse">
            <a:avLst/>
          </a:prstGeom>
          <a:solidFill>
            <a:srgbClr val="FFA000"/>
          </a:solidFill>
          <a:ln w="28575" cap="flat" cmpd="sng">
            <a:solidFill>
              <a:srgbClr val="FFA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3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35"/>
          <p:cNvSpPr txBox="1"/>
          <p:nvPr/>
        </p:nvSpPr>
        <p:spPr>
          <a:xfrm>
            <a:off x="1870700" y="608100"/>
            <a:ext cx="4801200" cy="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CA28"/>
                </a:solidFill>
                <a:latin typeface="Roboto"/>
                <a:ea typeface="Roboto"/>
                <a:cs typeface="Roboto"/>
                <a:sym typeface="Roboto"/>
              </a:rPr>
              <a:t>Create a firebase.js file and paste code</a:t>
            </a:r>
            <a:endParaRPr sz="1800" b="1">
              <a:solidFill>
                <a:srgbClr val="FFCA2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35"/>
          <p:cNvSpPr/>
          <p:nvPr/>
        </p:nvSpPr>
        <p:spPr>
          <a:xfrm>
            <a:off x="3918300" y="1953075"/>
            <a:ext cx="3153900" cy="1771200"/>
          </a:xfrm>
          <a:prstGeom prst="rect">
            <a:avLst/>
          </a:prstGeom>
          <a:noFill/>
          <a:ln w="38100" cap="flat" cmpd="sng">
            <a:solidFill>
              <a:srgbClr val="FFA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5"/>
          <p:cNvSpPr/>
          <p:nvPr/>
        </p:nvSpPr>
        <p:spPr>
          <a:xfrm>
            <a:off x="1479975" y="3384525"/>
            <a:ext cx="788400" cy="339600"/>
          </a:xfrm>
          <a:prstGeom prst="ellipse">
            <a:avLst/>
          </a:prstGeom>
          <a:noFill/>
          <a:ln w="38100" cap="flat" cmpd="sng">
            <a:solidFill>
              <a:srgbClr val="FFA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use Firebase Cloud Storage?</a:t>
            </a:r>
            <a:endParaRPr/>
          </a:p>
        </p:txBody>
      </p:sp>
      <p:sp>
        <p:nvSpPr>
          <p:cNvPr id="177" name="Google Shape;177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to Firebase Console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an app (cannot use Stanford email)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to storage and get started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Similar to Firestore, install Firebase (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npm install --save firebase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/>
              <a:t> 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Copy firebase config from the console (make sure the app you created is a web app)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Put the code somewhere accessible for your app (a firebase.js file for instance)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Import firebase in your screen</a:t>
            </a:r>
            <a:endParaRPr/>
          </a:p>
        </p:txBody>
      </p:sp>
      <p:sp>
        <p:nvSpPr>
          <p:cNvPr id="178" name="Google Shape;178;p36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1C1E2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00050" marR="38675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Firebase Cloud Storage Docs</a:t>
            </a:r>
            <a:endParaRPr sz="1300" b="1">
              <a:solidFill>
                <a:srgbClr val="FFCA2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Uploading to firebase</a:t>
            </a:r>
            <a:endParaRPr/>
          </a:p>
        </p:txBody>
      </p:sp>
      <p:sp>
        <p:nvSpPr>
          <p:cNvPr id="184" name="Google Shape;184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obtain a reference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Second, put file there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5" name="Google Shape;185;p37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1C1E2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00050" marR="38675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Firebase Cloud Storage Docs</a:t>
            </a:r>
            <a:endParaRPr sz="1300" b="1">
              <a:solidFill>
                <a:srgbClr val="FFCA2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3700" y="1588255"/>
            <a:ext cx="5556601" cy="168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3700" y="3587079"/>
            <a:ext cx="5556599" cy="981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local files</a:t>
            </a:r>
            <a:endParaRPr/>
          </a:p>
        </p:txBody>
      </p:sp>
      <p:sp>
        <p:nvSpPr>
          <p:cNvPr id="193" name="Google Shape;193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ImagePicker</a:t>
            </a:r>
            <a:r>
              <a:rPr lang="en"/>
              <a:t> from Expo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photos from camera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photos from camera roll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You need permissions first!</a:t>
            </a:r>
            <a:endParaRPr/>
          </a:p>
        </p:txBody>
      </p:sp>
      <p:pic>
        <p:nvPicPr>
          <p:cNvPr id="194" name="Google Shape;19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2679" y="1953438"/>
            <a:ext cx="3099625" cy="15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local files</a:t>
            </a:r>
            <a:endParaRPr/>
          </a:p>
        </p:txBody>
      </p:sp>
      <p:sp>
        <p:nvSpPr>
          <p:cNvPr id="200" name="Google Shape;200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ImagePicker</a:t>
            </a:r>
            <a:r>
              <a:rPr lang="en"/>
              <a:t> from Expo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photos from camera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photos from camera roll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You need permissions first!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 implementation details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will get a uri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“fetch(uri)”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Turn fetched data to blob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blob will be given to firebase storage</a:t>
            </a:r>
            <a:endParaRPr/>
          </a:p>
        </p:txBody>
      </p:sp>
      <p:pic>
        <p:nvPicPr>
          <p:cNvPr id="201" name="Google Shape;20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2679" y="1953438"/>
            <a:ext cx="3099625" cy="15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E22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0"/>
          <p:cNvSpPr txBox="1"/>
          <p:nvPr/>
        </p:nvSpPr>
        <p:spPr>
          <a:xfrm>
            <a:off x="492000" y="791325"/>
            <a:ext cx="81600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EE133"/>
                </a:solidFill>
                <a:latin typeface="Roboto Medium"/>
                <a:ea typeface="Roboto Medium"/>
                <a:cs typeface="Roboto Medium"/>
                <a:sym typeface="Roboto Medium"/>
              </a:rPr>
              <a:t>Demo</a:t>
            </a:r>
            <a:endParaRPr sz="3600">
              <a:solidFill>
                <a:srgbClr val="FEE13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07" name="Google Shape;207;p40" descr="Image result for rnfirebase 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4675" y="1631925"/>
            <a:ext cx="2354650" cy="23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/>
        </p:nvSpPr>
        <p:spPr>
          <a:xfrm>
            <a:off x="602650" y="1702675"/>
            <a:ext cx="7254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CS47: Cross-Platform Mobile Development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26"/>
          <p:cNvSpPr txBox="1"/>
          <p:nvPr/>
        </p:nvSpPr>
        <p:spPr>
          <a:xfrm>
            <a:off x="636550" y="2119025"/>
            <a:ext cx="67758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Lecture 9A: Firebase Storage + authentication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57;p13">
            <a:extLst>
              <a:ext uri="{FF2B5EF4-FFF2-40B4-BE49-F238E27FC236}">
                <a16:creationId xmlns:a16="http://schemas.microsoft.com/office/drawing/2014/main" id="{E2064DEA-AB7E-D145-98DD-162FCDAA7402}"/>
              </a:ext>
            </a:extLst>
          </p:cNvPr>
          <p:cNvSpPr txBox="1"/>
          <p:nvPr/>
        </p:nvSpPr>
        <p:spPr>
          <a:xfrm>
            <a:off x="602650" y="4185525"/>
            <a:ext cx="24636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</a:t>
            </a:r>
            <a:r>
              <a:rPr lang="en" sz="1000" u="sng" dirty="0" err="1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</a:t>
            </a:r>
            <a:r>
              <a:rPr lang="en" sz="1000" u="sng" dirty="0" err="1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rPr>
              <a:t>lass.website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58;p13">
            <a:extLst>
              <a:ext uri="{FF2B5EF4-FFF2-40B4-BE49-F238E27FC236}">
                <a16:creationId xmlns:a16="http://schemas.microsoft.com/office/drawing/2014/main" id="{887639B1-6C04-594A-8677-DA0FBFE7D1FA}"/>
              </a:ext>
            </a:extLst>
          </p:cNvPr>
          <p:cNvSpPr txBox="1"/>
          <p:nvPr/>
        </p:nvSpPr>
        <p:spPr>
          <a:xfrm>
            <a:off x="938750" y="4540025"/>
            <a:ext cx="33378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class.slack.com</a:t>
            </a:r>
            <a:endParaRPr sz="10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Google Shape;59;p13">
            <a:extLst>
              <a:ext uri="{FF2B5EF4-FFF2-40B4-BE49-F238E27FC236}">
                <a16:creationId xmlns:a16="http://schemas.microsoft.com/office/drawing/2014/main" id="{03F47D33-8B47-BE43-B341-6AFC6BC4922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950" y="4511025"/>
            <a:ext cx="284100" cy="2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01;p26">
            <a:extLst>
              <a:ext uri="{FF2B5EF4-FFF2-40B4-BE49-F238E27FC236}">
                <a16:creationId xmlns:a16="http://schemas.microsoft.com/office/drawing/2014/main" id="{AEA28B96-CF63-6549-B2A9-B37257628A51}"/>
              </a:ext>
            </a:extLst>
          </p:cNvPr>
          <p:cNvSpPr txBox="1"/>
          <p:nvPr/>
        </p:nvSpPr>
        <p:spPr>
          <a:xfrm>
            <a:off x="5505720" y="3665025"/>
            <a:ext cx="3337800" cy="1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Faculty Advisor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Instructor #1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Fall 2019</a:t>
            </a:r>
            <a:endParaRPr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915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Facebook login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 Storage Overview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 upload example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 download solution</a:t>
            </a:r>
            <a:endParaRPr/>
          </a:p>
        </p:txBody>
      </p:sp>
      <p:pic>
        <p:nvPicPr>
          <p:cNvPr id="111" name="Google Shape;111;p27" descr="Image result for rnfirebase 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650" y="2571750"/>
            <a:ext cx="2354650" cy="235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for Today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 login</a:t>
            </a:r>
            <a:endParaRPr/>
          </a:p>
        </p:txBody>
      </p:sp>
      <p:pic>
        <p:nvPicPr>
          <p:cNvPr id="118" name="Google Shape;1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137" y="1944688"/>
            <a:ext cx="1254125" cy="125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454" y="1815013"/>
            <a:ext cx="3099625" cy="151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8"/>
          <p:cNvSpPr txBox="1"/>
          <p:nvPr/>
        </p:nvSpPr>
        <p:spPr>
          <a:xfrm>
            <a:off x="4298400" y="2233050"/>
            <a:ext cx="6483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+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8"/>
          <p:cNvSpPr txBox="1"/>
          <p:nvPr/>
        </p:nvSpPr>
        <p:spPr>
          <a:xfrm>
            <a:off x="2824500" y="3391800"/>
            <a:ext cx="34950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Facebook login docs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Facebook developer account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an app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to settings/basic on the left, and follow the Expo guide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Copy the code from Expo. Make sure to enter your correct App_ID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Yay! FB login works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Optional, but likely you wanna do it: Save token and expiration date locally. No one likes to login again every time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E22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/>
        </p:nvSpPr>
        <p:spPr>
          <a:xfrm>
            <a:off x="492000" y="791325"/>
            <a:ext cx="81600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EE133"/>
                </a:solidFill>
                <a:latin typeface="Roboto Medium"/>
                <a:ea typeface="Roboto Medium"/>
                <a:cs typeface="Roboto Medium"/>
                <a:sym typeface="Roboto Medium"/>
              </a:rPr>
              <a:t>Demo</a:t>
            </a:r>
            <a:endParaRPr sz="3600">
              <a:solidFill>
                <a:srgbClr val="FEE13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047" y="1937409"/>
            <a:ext cx="2193925" cy="21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Facebook login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 Storage Overview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 upload example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 download solution</a:t>
            </a:r>
            <a:endParaRPr/>
          </a:p>
        </p:txBody>
      </p:sp>
      <p:pic>
        <p:nvPicPr>
          <p:cNvPr id="139" name="Google Shape;139;p31" descr="Image result for rnfirebase 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650" y="2571750"/>
            <a:ext cx="2354650" cy="235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for Today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Firebase Storage?</a:t>
            </a:r>
            <a:endParaRPr/>
          </a:p>
        </p:txBody>
      </p:sp>
      <p:sp>
        <p:nvSpPr>
          <p:cNvPr id="146" name="Google Shape;14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202124"/>
                </a:solidFill>
                <a:highlight>
                  <a:srgbClr val="FFFFFF"/>
                </a:highlight>
              </a:rPr>
              <a:t>Cloud Storage for Firebase lets you </a:t>
            </a:r>
            <a:r>
              <a:rPr lang="en" sz="2400">
                <a:solidFill>
                  <a:srgbClr val="FFA000"/>
                </a:solidFill>
                <a:highlight>
                  <a:srgbClr val="FFFFFF"/>
                </a:highlight>
              </a:rPr>
              <a:t>upload and share user generated content</a:t>
            </a:r>
            <a:r>
              <a:rPr lang="en" sz="2400">
                <a:solidFill>
                  <a:srgbClr val="202124"/>
                </a:solidFill>
                <a:highlight>
                  <a:srgbClr val="FFFFFF"/>
                </a:highlight>
              </a:rPr>
              <a:t>, such as images and video.</a:t>
            </a:r>
            <a:endParaRPr sz="2400"/>
          </a:p>
        </p:txBody>
      </p:sp>
      <p:sp>
        <p:nvSpPr>
          <p:cNvPr id="147" name="Google Shape;147;p32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1C1E2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00050" marR="38675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Firebase Cloud Storage Docs</a:t>
            </a:r>
            <a:endParaRPr sz="1300" b="1">
              <a:solidFill>
                <a:srgbClr val="FFCA2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use Firebase Cloud Storage?</a:t>
            </a:r>
            <a:endParaRPr/>
          </a:p>
        </p:txBody>
      </p:sp>
      <p:sp>
        <p:nvSpPr>
          <p:cNvPr id="153" name="Google Shape;15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to Firebase Console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an app (cannot use Stanford email)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to storage and get started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Similar to Firestore, install Firebase (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npm install --save firebase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/>
              <a:t> 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Copy firebase config from the console (make sure the app you created is a web app)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Put the code somewhere accessible for your app (a firebase.js file for instance)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Import firebase in your screen</a:t>
            </a:r>
            <a:endParaRPr/>
          </a:p>
        </p:txBody>
      </p:sp>
      <p:sp>
        <p:nvSpPr>
          <p:cNvPr id="154" name="Google Shape;154;p33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1C1E2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00050" marR="38675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Firebase Cloud Storage Docs</a:t>
            </a:r>
            <a:endParaRPr sz="1300" b="1">
              <a:solidFill>
                <a:srgbClr val="FFCA2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E2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4"/>
          <p:cNvPicPr preferRelativeResize="0"/>
          <p:nvPr/>
        </p:nvPicPr>
        <p:blipFill rotWithShape="1">
          <a:blip r:embed="rId3">
            <a:alphaModFix/>
          </a:blip>
          <a:srcRect t="17630" b="5446"/>
          <a:stretch/>
        </p:blipFill>
        <p:spPr>
          <a:xfrm>
            <a:off x="1013400" y="1117500"/>
            <a:ext cx="7292403" cy="3516500"/>
          </a:xfrm>
          <a:prstGeom prst="rect">
            <a:avLst/>
          </a:prstGeom>
          <a:noFill/>
          <a:ln w="28575" cap="flat" cmpd="sng">
            <a:solidFill>
              <a:srgbClr val="FFA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0" name="Google Shape;160;p34"/>
          <p:cNvSpPr/>
          <p:nvPr/>
        </p:nvSpPr>
        <p:spPr>
          <a:xfrm>
            <a:off x="630800" y="595925"/>
            <a:ext cx="1087500" cy="1103400"/>
          </a:xfrm>
          <a:prstGeom prst="ellipse">
            <a:avLst/>
          </a:prstGeom>
          <a:solidFill>
            <a:srgbClr val="FFA000"/>
          </a:solidFill>
          <a:ln w="28575" cap="flat" cmpd="sng">
            <a:solidFill>
              <a:srgbClr val="FFA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3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34"/>
          <p:cNvSpPr txBox="1"/>
          <p:nvPr/>
        </p:nvSpPr>
        <p:spPr>
          <a:xfrm>
            <a:off x="1870688" y="608100"/>
            <a:ext cx="3336000" cy="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CA28"/>
                </a:solidFill>
                <a:latin typeface="Roboto"/>
                <a:ea typeface="Roboto"/>
                <a:cs typeface="Roboto"/>
                <a:sym typeface="Roboto"/>
              </a:rPr>
              <a:t>Copy code</a:t>
            </a:r>
            <a:endParaRPr sz="1800" b="1">
              <a:solidFill>
                <a:srgbClr val="FFCA2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34"/>
          <p:cNvSpPr/>
          <p:nvPr/>
        </p:nvSpPr>
        <p:spPr>
          <a:xfrm>
            <a:off x="2365525" y="2304875"/>
            <a:ext cx="2741700" cy="1492200"/>
          </a:xfrm>
          <a:prstGeom prst="rect">
            <a:avLst/>
          </a:prstGeom>
          <a:noFill/>
          <a:ln w="38100" cap="flat" cmpd="sng">
            <a:solidFill>
              <a:srgbClr val="FFA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424B54"/>
      </a:dk1>
      <a:lt1>
        <a:srgbClr val="FFFFFF"/>
      </a:lt1>
      <a:dk2>
        <a:srgbClr val="595959"/>
      </a:dk2>
      <a:lt2>
        <a:srgbClr val="EEEEEE"/>
      </a:lt2>
      <a:accent1>
        <a:srgbClr val="4DD0E1"/>
      </a:accent1>
      <a:accent2>
        <a:srgbClr val="212121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477</Words>
  <Application>Microsoft Macintosh PowerPoint</Application>
  <PresentationFormat>On-screen Show (16:9)</PresentationFormat>
  <Paragraphs>86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Roboto Medium</vt:lpstr>
      <vt:lpstr>Arial</vt:lpstr>
      <vt:lpstr>Consolas</vt:lpstr>
      <vt:lpstr>Roboto</vt:lpstr>
      <vt:lpstr>Simple Light</vt:lpstr>
      <vt:lpstr>Simple Light</vt:lpstr>
      <vt:lpstr>PowerPoint Presentation</vt:lpstr>
      <vt:lpstr>Overview for Today</vt:lpstr>
      <vt:lpstr>Facebook login</vt:lpstr>
      <vt:lpstr>Steps</vt:lpstr>
      <vt:lpstr>PowerPoint Presentation</vt:lpstr>
      <vt:lpstr>Overview for Today</vt:lpstr>
      <vt:lpstr>What is Firebase Storage?</vt:lpstr>
      <vt:lpstr>How do you use Firebase Cloud Storage?</vt:lpstr>
      <vt:lpstr>PowerPoint Presentation</vt:lpstr>
      <vt:lpstr>PowerPoint Presentation</vt:lpstr>
      <vt:lpstr>How do you use Firebase Cloud Storage?</vt:lpstr>
      <vt:lpstr>Uploading to firebase</vt:lpstr>
      <vt:lpstr>Getting local files</vt:lpstr>
      <vt:lpstr>Getting local files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Christine Abernathy</cp:lastModifiedBy>
  <cp:revision>2</cp:revision>
  <dcterms:modified xsi:type="dcterms:W3CDTF">2020-06-25T04:10:31Z</dcterms:modified>
</cp:coreProperties>
</file>