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385" r:id="rId3"/>
    <p:sldId id="2624" r:id="rId4"/>
    <p:sldId id="2578" r:id="rId5"/>
    <p:sldId id="2577" r:id="rId6"/>
    <p:sldId id="2625" r:id="rId7"/>
    <p:sldId id="2626" r:id="rId8"/>
    <p:sldId id="2621" r:id="rId9"/>
    <p:sldId id="2631" r:id="rId10"/>
    <p:sldId id="2628" r:id="rId11"/>
    <p:sldId id="2632" r:id="rId12"/>
    <p:sldId id="2629" r:id="rId13"/>
    <p:sldId id="2630" r:id="rId14"/>
    <p:sldId id="2635" r:id="rId15"/>
    <p:sldId id="2345" r:id="rId16"/>
    <p:sldId id="2346" r:id="rId17"/>
    <p:sldId id="2347" r:id="rId18"/>
    <p:sldId id="2636" r:id="rId19"/>
    <p:sldId id="2637" r:id="rId20"/>
    <p:sldId id="2638" r:id="rId21"/>
    <p:sldId id="2351" r:id="rId22"/>
    <p:sldId id="2627" r:id="rId23"/>
    <p:sldId id="2633" r:id="rId24"/>
    <p:sldId id="2639" r:id="rId25"/>
    <p:sldId id="2640" r:id="rId26"/>
    <p:sldId id="2646" r:id="rId27"/>
    <p:sldId id="2363" r:id="rId28"/>
    <p:sldId id="2364" r:id="rId29"/>
    <p:sldId id="2365" r:id="rId30"/>
    <p:sldId id="2366" r:id="rId31"/>
    <p:sldId id="2335" r:id="rId32"/>
    <p:sldId id="2348" r:id="rId33"/>
    <p:sldId id="483" r:id="rId34"/>
    <p:sldId id="2349" r:id="rId35"/>
    <p:sldId id="2641" r:id="rId36"/>
    <p:sldId id="2643" r:id="rId37"/>
    <p:sldId id="2645" r:id="rId38"/>
    <p:sldId id="2644" r:id="rId39"/>
    <p:sldId id="2354" r:id="rId40"/>
    <p:sldId id="2350" r:id="rId41"/>
    <p:sldId id="2352" r:id="rId42"/>
    <p:sldId id="235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D76-317D-9C26-2818-EC71943B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Structure: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423-5255-E7F1-31EE-E8E4E99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one example of more structure in the assignments (which one?)</a:t>
            </a:r>
          </a:p>
          <a:p>
            <a:endParaRPr lang="en-US" dirty="0"/>
          </a:p>
          <a:p>
            <a:r>
              <a:rPr lang="en-US" dirty="0"/>
              <a:t>The structure we will investigate today are instruments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5A97-B798-4CE0-E3E6-355A733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7" y="3752814"/>
            <a:ext cx="3603893" cy="2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7592"/>
              <a:gd name="adj2" fmla="val 8826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30529" y="4078287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89697" y="4633117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238750" y="4400019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433730" y="41028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68537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7154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U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outcome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E2C-6B99-8031-909B-E3C238E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Confounding: Overview of Today’s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3601-D16F-90C6-75F1-E98D7D6A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2140</Words>
  <Application>Microsoft Office PowerPoint</Application>
  <PresentationFormat>Widescreen</PresentationFormat>
  <Paragraphs>401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Causal Inference Pipeline</vt:lpstr>
      <vt:lpstr>Possible Violations</vt:lpstr>
      <vt:lpstr>Unobserved Confounding: Overview of Today’s Content</vt:lpstr>
      <vt:lpstr>Unobserved Confounding</vt:lpstr>
      <vt:lpstr>Unobserved Confounding</vt:lpstr>
      <vt:lpstr>One Type of Structure: Instruments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Instrumental Variables and 2SLS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The Binary Case</vt:lpstr>
      <vt:lpstr>The Binary Case</vt:lpstr>
      <vt:lpstr>LATE in the Binary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838</cp:revision>
  <dcterms:created xsi:type="dcterms:W3CDTF">2023-01-16T03:53:17Z</dcterms:created>
  <dcterms:modified xsi:type="dcterms:W3CDTF">2023-02-28T17:01:14Z</dcterms:modified>
</cp:coreProperties>
</file>