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26" r:id="rId8"/>
    <p:sldId id="2648" r:id="rId9"/>
    <p:sldId id="2348" r:id="rId10"/>
    <p:sldId id="2644" r:id="rId11"/>
    <p:sldId id="2354" r:id="rId12"/>
    <p:sldId id="2649" r:id="rId13"/>
    <p:sldId id="2650" r:id="rId14"/>
    <p:sldId id="2651" r:id="rId15"/>
    <p:sldId id="2653" r:id="rId16"/>
    <p:sldId id="2655" r:id="rId17"/>
    <p:sldId id="2652" r:id="rId18"/>
    <p:sldId id="2656" r:id="rId19"/>
    <p:sldId id="2658" r:id="rId20"/>
    <p:sldId id="2659" r:id="rId21"/>
    <p:sldId id="2660" r:id="rId22"/>
    <p:sldId id="2661" r:id="rId23"/>
    <p:sldId id="2657" r:id="rId24"/>
    <p:sldId id="2665" r:id="rId25"/>
    <p:sldId id="2350" r:id="rId26"/>
    <p:sldId id="2352" r:id="rId27"/>
    <p:sldId id="2353" r:id="rId28"/>
    <p:sldId id="2662" r:id="rId29"/>
    <p:sldId id="2663" r:id="rId30"/>
    <p:sldId id="2617" r:id="rId31"/>
    <p:sldId id="2666" r:id="rId32"/>
    <p:sldId id="2618" r:id="rId33"/>
    <p:sldId id="2667" r:id="rId34"/>
    <p:sldId id="2664" r:id="rId35"/>
    <p:sldId id="2668" r:id="rId36"/>
    <p:sldId id="26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A18A-6D21-603C-A590-4889C265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B25-0266-91E2-1BE0-558C7195A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73E7F5E3-A493-A54A-7AA1-5BEBB9A847C7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5FF5E57-EAA5-4A56-0229-4A1A9B7D7B18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A9EEEEE3-7122-BC03-743A-3E20BD68FBE0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2E2E90E0-38A5-6D2B-5094-050EBEC1CDA5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F9F10AF4-FBED-3C78-B81F-54AE85A65C49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51EB3FC-400E-6228-5045-A438AA402597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education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income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136306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73E7F5E3-A493-A54A-7AA1-5BEBB9A847C7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5FF5E57-EAA5-4A56-0229-4A1A9B7D7B18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A9EEEEE3-7122-BC03-743A-3E20BD68FBE0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2E2E90E0-38A5-6D2B-5094-050EBEC1CDA5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F9F10AF4-FBED-3C78-B81F-54AE85A65C49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51EB3FC-400E-6228-5045-A438AA402597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2947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641B7743-AD41-39D6-B323-50FDB1A25E07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E15430C1-7107-5DEF-0A8D-EB62D1A0D7A0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E834633-DE7B-8FD7-6E33-230BBADD67A4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F1E1B15A-2416-63F4-F647-2F7F6D3FDB21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D7337EB7-50B8-F9F8-977C-9953CF777AFA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27215866-9D64-9197-D993-7A7C07A0D48C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866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membership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641B7743-AD41-39D6-B323-50FDB1A25E07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E15430C1-7107-5DEF-0A8D-EB62D1A0D7A0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E834633-DE7B-8FD7-6E33-230BBADD67A4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F1E1B15A-2416-63F4-F647-2F7F6D3FDB21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D7337EB7-50B8-F9F8-977C-9953CF777AFA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27215866-9D64-9197-D993-7A7C07A0D48C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1D6800E-F07D-7117-C2B8-2FAA91F2EEA0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96B6CA4D-B538-27E7-5E68-B5BDC23D849A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0958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r>
                  <a:rPr lang="en-US" dirty="0"/>
                  <a:t>Requires further restrictions on structural equation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>
            <a:extLst>
              <a:ext uri="{FF2B5EF4-FFF2-40B4-BE49-F238E27FC236}">
                <a16:creationId xmlns:a16="http://schemas.microsoft.com/office/drawing/2014/main" id="{EB5B0337-2A4B-2DAE-EAF5-7CB510574017}"/>
              </a:ext>
            </a:extLst>
          </p:cNvPr>
          <p:cNvSpPr>
            <a:spLocks/>
          </p:cNvSpPr>
          <p:nvPr/>
        </p:nvSpPr>
        <p:spPr bwMode="auto">
          <a:xfrm flipV="1">
            <a:off x="1778574" y="3923303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7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42317 0.0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we can identify parameter of interest via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9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RMSE of propensity model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5454F1D-4279-B230-3EDB-868B0B9A4795}"/>
              </a:ext>
            </a:extLst>
          </p:cNvPr>
          <p:cNvSpPr/>
          <p:nvPr/>
        </p:nvSpPr>
        <p:spPr>
          <a:xfrm>
            <a:off x="8943079" y="3193887"/>
            <a:ext cx="3141133" cy="1325562"/>
          </a:xfrm>
          <a:prstGeom prst="wedgeRoundRectCallout">
            <a:avLst>
              <a:gd name="adj1" fmla="val -29981"/>
              <a:gd name="adj2" fmla="val -715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strength of instrument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Can be inaccurate in finite samples and normal based approximation will yield in-correct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the Jacobian;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13147</TotalTime>
  <Words>2663</Words>
  <Application>Microsoft Office PowerPoint</Application>
  <PresentationFormat>Widescreen</PresentationFormat>
  <Paragraphs>562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Causal Inference Pipeline</vt:lpstr>
      <vt:lpstr>Instrumental Variables and 2SLS</vt:lpstr>
      <vt:lpstr>Partially Linear Instrumental Variable Model</vt:lpstr>
      <vt:lpstr>Orthogonal Method: Double ML for IV</vt:lpstr>
      <vt:lpstr>Examples</vt:lpstr>
      <vt:lpstr>Returns to Education</vt:lpstr>
      <vt:lpstr>Demand Estimation</vt:lpstr>
      <vt:lpstr>Clinical Trials with Non-Compliance</vt:lpstr>
      <vt:lpstr>Digital Recommendation A/B tests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Clinical Trials with Non-Compliance</vt:lpstr>
      <vt:lpstr>Confidence Intervals</vt:lpstr>
      <vt:lpstr>Main Theorem (expanded)</vt:lpstr>
      <vt:lpstr>Partially Linear Instrumental Variable Model</vt:lpstr>
      <vt:lpstr>Inference with DML in PLIV Setting</vt:lpstr>
      <vt:lpstr>LATE in the Binary Case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864</cp:revision>
  <dcterms:created xsi:type="dcterms:W3CDTF">2023-01-16T03:53:17Z</dcterms:created>
  <dcterms:modified xsi:type="dcterms:W3CDTF">2023-02-28T21:40:26Z</dcterms:modified>
</cp:coreProperties>
</file>