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34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886032" y="867794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32" y="867794"/>
                <a:ext cx="70326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3937417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3937417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3937417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3937417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3937417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3937417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3937417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3937417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3937417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3937417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3937417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3937417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3937417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3937417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3937417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3937417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3937417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3937417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>
            <a:extLst>
              <a:ext uri="{FF2B5EF4-FFF2-40B4-BE49-F238E27FC236}">
                <a16:creationId xmlns:a16="http://schemas.microsoft.com/office/drawing/2014/main" id="{301B637B-08FE-E86B-6C0A-0555AA331768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65F091-5CD0-3FD3-00FD-C8E8133A2DAE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EFA19B-0F9C-DD49-D2C7-F256C1B8C652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D874B8-5D6C-2110-AA86-8A3EDB50F21D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6933637-1520-AC06-1B01-3FD73E49F6A0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E522F1-02A5-8B42-7A58-0D5316028DD2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E4D2C0-C257-9167-8289-4F5748D91182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A693B6-D92D-DC99-460A-2540754A9713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866725-0F82-A83C-F251-5CBCC4BB5734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944C928-3382-B814-7839-C17F899C0E01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49AC9F-EAED-AFDD-AAED-95339C2B07D3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4868B0D-809F-F170-064C-EC716B8DAD8E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4939A1-365B-CBD6-A4A8-87AFBA88F86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DD5730-F642-3284-CCDF-4C31BD39BD61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00A1F3-E886-CFAC-402B-EBD45F8F2B3C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B808F3-A4A5-630C-57E3-0362BCD89931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88FD6F2-EC46-943F-CC00-C02AEA6AA545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951100-4551-C15B-2E6E-15C466476370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8297909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8297909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8297909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8297909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8297909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8297909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8297909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8297909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8297909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8297909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8297909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8297909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8297909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8297909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8297909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8297909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8297909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8297909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Observed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/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/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6426D6-A14C-CB73-4E37-515F85ECF5F7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6CDCB-E9C7-73CD-155D-6962E0960C2A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/>
              <p:nvPr/>
            </p:nvSpPr>
            <p:spPr>
              <a:xfrm>
                <a:off x="10796329" y="867794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329" y="867794"/>
                <a:ext cx="70326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DA87B48-BC84-8F0F-2FA4-57B4FF3C2666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448FD0-8743-3572-04EF-D62839DF4734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3B201-2F17-8E19-43C0-553BEE04AF4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1CE5AD-D28F-35D0-A68E-BFF2014B0E75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0182D8-1E51-F824-E2A9-CF4D2657BFB7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78C425-6F29-93EC-EF39-D62BB8F88A3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533E0E-7833-D88E-105C-CCCF86973D2A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A905CE-FF16-EE36-4C6B-C438D76FBEDC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53702E-6D4F-C187-9B21-E765C1A6273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F90FD8-2A90-A8A3-21BD-D9AE9132C98A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B36B075-7DF6-4A07-5203-A2DD0D882A24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3FBD3B-95C0-55DD-7DC8-FF5EF1E28ECD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292FA-D097-1A58-509C-21530939D26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3551A7-168C-23F5-BF6C-A8FA1E290005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AE03FE-41DE-6F9F-CB92-6684CB918043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C0E918-B6B1-E6B3-2583-4F9DBD364CF1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FF6970-EBD1-A440-F853-E35FB6CF9F00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6B29E3-E951-2658-3727-0E61A650D1F7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1539CB52-06EB-C0F1-C17A-7629CC06F2DB}"/>
              </a:ext>
            </a:extLst>
          </p:cNvPr>
          <p:cNvSpPr/>
          <p:nvPr/>
        </p:nvSpPr>
        <p:spPr>
          <a:xfrm>
            <a:off x="243188" y="930111"/>
            <a:ext cx="154833" cy="1397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/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Plus Sign 122">
            <a:extLst>
              <a:ext uri="{FF2B5EF4-FFF2-40B4-BE49-F238E27FC236}">
                <a16:creationId xmlns:a16="http://schemas.microsoft.com/office/drawing/2014/main" id="{C3BD8399-211D-22AF-6C12-69EB8C3C0E81}"/>
              </a:ext>
            </a:extLst>
          </p:cNvPr>
          <p:cNvSpPr/>
          <p:nvPr/>
        </p:nvSpPr>
        <p:spPr>
          <a:xfrm>
            <a:off x="250728" y="1187794"/>
            <a:ext cx="137700" cy="15624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/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906D6C-0E28-EB5F-21CD-A60BB934C492}"/>
              </a:ext>
            </a:extLst>
          </p:cNvPr>
          <p:cNvSpPr/>
          <p:nvPr/>
        </p:nvSpPr>
        <p:spPr>
          <a:xfrm>
            <a:off x="198904" y="856059"/>
            <a:ext cx="706031" cy="553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4" grpId="0"/>
      <p:bldP spid="55" grpId="0"/>
      <p:bldP spid="81" grpId="0" animBg="1"/>
      <p:bldP spid="82" grpId="0" animBg="1"/>
      <p:bldP spid="83" grpId="0" animBg="1"/>
      <p:bldP spid="8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/>
      <p:bldP spid="180" grpId="0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56729" y="867794"/>
                <a:ext cx="931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(0)|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29" y="867794"/>
                <a:ext cx="93173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805311" y="863762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11" y="863762"/>
                <a:ext cx="70326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686166" y="867794"/>
                <a:ext cx="931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(1)|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66" y="867794"/>
                <a:ext cx="93173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792101" y="867794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101" y="867794"/>
                <a:ext cx="70326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8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/>
      <p:bldP spid="62" grpId="0"/>
      <p:bldP spid="63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6" grpId="0" animBg="1"/>
      <p:bldP spid="227" grpId="0" animBg="1"/>
      <p:bldP spid="229" grpId="0"/>
      <p:bldP spid="243" grpId="0"/>
      <p:bldP spid="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794285" y="875588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85" y="875588"/>
                <a:ext cx="70326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796332" y="867794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332" y="867794"/>
                <a:ext cx="70326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Observed World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6" name="Chord 125">
            <a:extLst>
              <a:ext uri="{FF2B5EF4-FFF2-40B4-BE49-F238E27FC236}">
                <a16:creationId xmlns:a16="http://schemas.microsoft.com/office/drawing/2014/main" id="{0F055167-AD43-46DA-5310-91C9B5435EF3}"/>
              </a:ext>
            </a:extLst>
          </p:cNvPr>
          <p:cNvSpPr/>
          <p:nvPr/>
        </p:nvSpPr>
        <p:spPr>
          <a:xfrm>
            <a:off x="5552717" y="3685041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FAE3D2-3D80-6A37-BD0B-041FC9F5CFD6}"/>
              </a:ext>
            </a:extLst>
          </p:cNvPr>
          <p:cNvSpPr/>
          <p:nvPr/>
        </p:nvSpPr>
        <p:spPr>
          <a:xfrm>
            <a:off x="6403192" y="434015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E258AA-056C-233D-8578-EA74B8345816}"/>
              </a:ext>
            </a:extLst>
          </p:cNvPr>
          <p:cNvSpPr/>
          <p:nvPr/>
        </p:nvSpPr>
        <p:spPr>
          <a:xfrm>
            <a:off x="6406125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B82A90-BEE9-B204-286C-93D30CF67C0E}"/>
              </a:ext>
            </a:extLst>
          </p:cNvPr>
          <p:cNvSpPr/>
          <p:nvPr/>
        </p:nvSpPr>
        <p:spPr>
          <a:xfrm>
            <a:off x="6508548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825B4-4457-F30F-8A36-49D972E4FA5B}"/>
              </a:ext>
            </a:extLst>
          </p:cNvPr>
          <p:cNvSpPr/>
          <p:nvPr/>
        </p:nvSpPr>
        <p:spPr>
          <a:xfrm>
            <a:off x="6608637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48F531-4AB5-239D-D716-00741A40028A}"/>
              </a:ext>
            </a:extLst>
          </p:cNvPr>
          <p:cNvSpPr/>
          <p:nvPr/>
        </p:nvSpPr>
        <p:spPr>
          <a:xfrm>
            <a:off x="6710329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B9277F-C52D-6B53-9C1D-DC1203AD1C23}"/>
              </a:ext>
            </a:extLst>
          </p:cNvPr>
          <p:cNvSpPr/>
          <p:nvPr/>
        </p:nvSpPr>
        <p:spPr>
          <a:xfrm>
            <a:off x="6405861" y="475651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301F50-8E5F-6130-76CB-77CCE9D9BF54}"/>
              </a:ext>
            </a:extLst>
          </p:cNvPr>
          <p:cNvSpPr/>
          <p:nvPr/>
        </p:nvSpPr>
        <p:spPr>
          <a:xfrm>
            <a:off x="6408794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117561-0B9A-188C-320A-5662C720065C}"/>
              </a:ext>
            </a:extLst>
          </p:cNvPr>
          <p:cNvSpPr/>
          <p:nvPr/>
        </p:nvSpPr>
        <p:spPr>
          <a:xfrm>
            <a:off x="6511217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BCCEA-6F77-786B-FCCC-0742EAAC28AA}"/>
              </a:ext>
            </a:extLst>
          </p:cNvPr>
          <p:cNvSpPr/>
          <p:nvPr/>
        </p:nvSpPr>
        <p:spPr>
          <a:xfrm>
            <a:off x="6611306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28DA5C-1B81-6746-7404-12F47A8E0B2F}"/>
              </a:ext>
            </a:extLst>
          </p:cNvPr>
          <p:cNvSpPr/>
          <p:nvPr/>
        </p:nvSpPr>
        <p:spPr>
          <a:xfrm>
            <a:off x="6712998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0" name="Chord 169">
            <a:extLst>
              <a:ext uri="{FF2B5EF4-FFF2-40B4-BE49-F238E27FC236}">
                <a16:creationId xmlns:a16="http://schemas.microsoft.com/office/drawing/2014/main" id="{8A155BF2-BB9E-D194-A43E-CB2104F2D48A}"/>
              </a:ext>
            </a:extLst>
          </p:cNvPr>
          <p:cNvSpPr/>
          <p:nvPr/>
        </p:nvSpPr>
        <p:spPr>
          <a:xfrm flipH="1">
            <a:off x="6619974" y="308725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BFC13-1E62-CA60-DF54-A0AA1807535A}"/>
              </a:ext>
            </a:extLst>
          </p:cNvPr>
          <p:cNvSpPr/>
          <p:nvPr/>
        </p:nvSpPr>
        <p:spPr>
          <a:xfrm>
            <a:off x="6715577" y="33952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2" name="Chord 171">
            <a:extLst>
              <a:ext uri="{FF2B5EF4-FFF2-40B4-BE49-F238E27FC236}">
                <a16:creationId xmlns:a16="http://schemas.microsoft.com/office/drawing/2014/main" id="{67DE3FE1-73F5-06D7-9D34-56599F106E51}"/>
              </a:ext>
            </a:extLst>
          </p:cNvPr>
          <p:cNvSpPr/>
          <p:nvPr/>
        </p:nvSpPr>
        <p:spPr>
          <a:xfrm flipH="1">
            <a:off x="6622553" y="3391503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6213EF-DB50-4691-F69B-1B3816BA09EA}"/>
              </a:ext>
            </a:extLst>
          </p:cNvPr>
          <p:cNvSpPr/>
          <p:nvPr/>
        </p:nvSpPr>
        <p:spPr>
          <a:xfrm>
            <a:off x="6713793" y="289443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4" name="Chord 173">
            <a:extLst>
              <a:ext uri="{FF2B5EF4-FFF2-40B4-BE49-F238E27FC236}">
                <a16:creationId xmlns:a16="http://schemas.microsoft.com/office/drawing/2014/main" id="{B4188D4E-2DEE-99D7-BB66-881C5D085332}"/>
              </a:ext>
            </a:extLst>
          </p:cNvPr>
          <p:cNvSpPr/>
          <p:nvPr/>
        </p:nvSpPr>
        <p:spPr>
          <a:xfrm flipH="1">
            <a:off x="6620769" y="289070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51B768-CA7C-3DF3-FE45-73D816F3ED52}"/>
              </a:ext>
            </a:extLst>
          </p:cNvPr>
          <p:cNvSpPr/>
          <p:nvPr/>
        </p:nvSpPr>
        <p:spPr>
          <a:xfrm>
            <a:off x="6715514" y="27712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C50A9426-E08E-A0CB-024A-C3FA6B6E014F}"/>
              </a:ext>
            </a:extLst>
          </p:cNvPr>
          <p:cNvSpPr/>
          <p:nvPr/>
        </p:nvSpPr>
        <p:spPr>
          <a:xfrm flipH="1">
            <a:off x="6622490" y="276755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A09793A-1374-4D4A-B98A-CD064C1ED8C0}"/>
              </a:ext>
            </a:extLst>
          </p:cNvPr>
          <p:cNvSpPr/>
          <p:nvPr/>
        </p:nvSpPr>
        <p:spPr>
          <a:xfrm>
            <a:off x="6710329" y="235586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296A2D99-44EE-9495-A067-2ECC0985989E}"/>
              </a:ext>
            </a:extLst>
          </p:cNvPr>
          <p:cNvSpPr/>
          <p:nvPr/>
        </p:nvSpPr>
        <p:spPr>
          <a:xfrm flipH="1">
            <a:off x="6617305" y="2352132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600630D-1D0C-67E4-F325-01FCD2100FE6}"/>
              </a:ext>
            </a:extLst>
          </p:cNvPr>
          <p:cNvSpPr/>
          <p:nvPr/>
        </p:nvSpPr>
        <p:spPr>
          <a:xfrm flipH="1" flipV="1">
            <a:off x="6999884" y="1722362"/>
            <a:ext cx="508787" cy="3694130"/>
          </a:xfrm>
          <a:custGeom>
            <a:avLst/>
            <a:gdLst>
              <a:gd name="connsiteX0" fmla="*/ 508732 w 508787"/>
              <a:gd name="connsiteY0" fmla="*/ 0 h 3694130"/>
              <a:gd name="connsiteX1" fmla="*/ 2536 w 508787"/>
              <a:gd name="connsiteY1" fmla="*/ 841629 h 3694130"/>
              <a:gd name="connsiteX2" fmla="*/ 278393 w 508787"/>
              <a:gd name="connsiteY2" fmla="*/ 1877947 h 3694130"/>
              <a:gd name="connsiteX3" fmla="*/ 157747 w 508787"/>
              <a:gd name="connsiteY3" fmla="*/ 2493829 h 3694130"/>
              <a:gd name="connsiteX4" fmla="*/ 426809 w 508787"/>
              <a:gd name="connsiteY4" fmla="*/ 3139068 h 3694130"/>
              <a:gd name="connsiteX5" fmla="*/ 492293 w 508787"/>
              <a:gd name="connsiteY5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87" h="3694130" extrusionOk="0">
                <a:moveTo>
                  <a:pt x="508732" y="0"/>
                </a:moveTo>
                <a:cubicBezTo>
                  <a:pt x="521381" y="206765"/>
                  <a:pt x="79975" y="495821"/>
                  <a:pt x="2536" y="841629"/>
                </a:cubicBezTo>
                <a:cubicBezTo>
                  <a:pt x="-83387" y="1134131"/>
                  <a:pt x="373385" y="1506033"/>
                  <a:pt x="278393" y="1877947"/>
                </a:cubicBezTo>
                <a:cubicBezTo>
                  <a:pt x="174880" y="2136045"/>
                  <a:pt x="201241" y="2307119"/>
                  <a:pt x="157747" y="2493829"/>
                </a:cubicBezTo>
                <a:cubicBezTo>
                  <a:pt x="134508" y="2677830"/>
                  <a:pt x="313008" y="2944838"/>
                  <a:pt x="426809" y="3139068"/>
                </a:cubicBezTo>
                <a:cubicBezTo>
                  <a:pt x="541016" y="3343781"/>
                  <a:pt x="443121" y="3595748"/>
                  <a:pt x="49229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770477063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700583 w 700966"/>
                      <a:gd name="connsiteY0" fmla="*/ 0 h 2386518"/>
                      <a:gd name="connsiteX1" fmla="*/ 584544 w 700966"/>
                      <a:gd name="connsiteY1" fmla="*/ 443227 h 2386518"/>
                      <a:gd name="connsiteX2" fmla="*/ 351710 w 700966"/>
                      <a:gd name="connsiteY2" fmla="*/ 1180392 h 2386518"/>
                      <a:gd name="connsiteX3" fmla="*/ 594 w 700966"/>
                      <a:gd name="connsiteY3" fmla="*/ 1546597 h 2386518"/>
                      <a:gd name="connsiteX4" fmla="*/ 572094 w 700966"/>
                      <a:gd name="connsiteY4" fmla="*/ 1888454 h 2386518"/>
                      <a:gd name="connsiteX5" fmla="*/ 684144 w 700966"/>
                      <a:gd name="connsiteY5" fmla="*/ 2386518 h 2386518"/>
                      <a:gd name="connsiteX0" fmla="*/ 700583 w 700907"/>
                      <a:gd name="connsiteY0" fmla="*/ 0 h 2386518"/>
                      <a:gd name="connsiteX1" fmla="*/ 571844 w 700907"/>
                      <a:gd name="connsiteY1" fmla="*/ 842517 h 2386518"/>
                      <a:gd name="connsiteX2" fmla="*/ 351710 w 700907"/>
                      <a:gd name="connsiteY2" fmla="*/ 1180392 h 2386518"/>
                      <a:gd name="connsiteX3" fmla="*/ 594 w 700907"/>
                      <a:gd name="connsiteY3" fmla="*/ 1546597 h 2386518"/>
                      <a:gd name="connsiteX4" fmla="*/ 572094 w 700907"/>
                      <a:gd name="connsiteY4" fmla="*/ 1888454 h 2386518"/>
                      <a:gd name="connsiteX5" fmla="*/ 684144 w 700907"/>
                      <a:gd name="connsiteY5" fmla="*/ 2386518 h 2386518"/>
                      <a:gd name="connsiteX0" fmla="*/ 700583 w 700844"/>
                      <a:gd name="connsiteY0" fmla="*/ 0 h 2386518"/>
                      <a:gd name="connsiteX1" fmla="*/ 571844 w 700844"/>
                      <a:gd name="connsiteY1" fmla="*/ 842517 h 2386518"/>
                      <a:gd name="connsiteX2" fmla="*/ 470244 w 700844"/>
                      <a:gd name="connsiteY2" fmla="*/ 1213210 h 2386518"/>
                      <a:gd name="connsiteX3" fmla="*/ 594 w 700844"/>
                      <a:gd name="connsiteY3" fmla="*/ 1546597 h 2386518"/>
                      <a:gd name="connsiteX4" fmla="*/ 572094 w 700844"/>
                      <a:gd name="connsiteY4" fmla="*/ 1888454 h 2386518"/>
                      <a:gd name="connsiteX5" fmla="*/ 684144 w 700844"/>
                      <a:gd name="connsiteY5" fmla="*/ 2386518 h 2386518"/>
                      <a:gd name="connsiteX0" fmla="*/ 700532 w 700793"/>
                      <a:gd name="connsiteY0" fmla="*/ 0 h 2386518"/>
                      <a:gd name="connsiteX1" fmla="*/ 571793 w 700793"/>
                      <a:gd name="connsiteY1" fmla="*/ 842517 h 2386518"/>
                      <a:gd name="connsiteX2" fmla="*/ 470193 w 700793"/>
                      <a:gd name="connsiteY2" fmla="*/ 1213210 h 2386518"/>
                      <a:gd name="connsiteX3" fmla="*/ 543 w 700793"/>
                      <a:gd name="connsiteY3" fmla="*/ 1546597 h 2386518"/>
                      <a:gd name="connsiteX4" fmla="*/ 618609 w 700793"/>
                      <a:gd name="connsiteY4" fmla="*/ 2027932 h 2386518"/>
                      <a:gd name="connsiteX5" fmla="*/ 684093 w 700793"/>
                      <a:gd name="connsiteY5" fmla="*/ 2386518 h 2386518"/>
                      <a:gd name="connsiteX0" fmla="*/ 577925 w 578186"/>
                      <a:gd name="connsiteY0" fmla="*/ 0 h 2386518"/>
                      <a:gd name="connsiteX1" fmla="*/ 449186 w 578186"/>
                      <a:gd name="connsiteY1" fmla="*/ 842517 h 2386518"/>
                      <a:gd name="connsiteX2" fmla="*/ 347586 w 578186"/>
                      <a:gd name="connsiteY2" fmla="*/ 1213210 h 2386518"/>
                      <a:gd name="connsiteX3" fmla="*/ 703 w 578186"/>
                      <a:gd name="connsiteY3" fmla="*/ 1557536 h 2386518"/>
                      <a:gd name="connsiteX4" fmla="*/ 496002 w 578186"/>
                      <a:gd name="connsiteY4" fmla="*/ 2027932 h 2386518"/>
                      <a:gd name="connsiteX5" fmla="*/ 561486 w 578186"/>
                      <a:gd name="connsiteY5" fmla="*/ 2386518 h 2386518"/>
                      <a:gd name="connsiteX0" fmla="*/ 527222 w 527483"/>
                      <a:gd name="connsiteY0" fmla="*/ 0 h 2386518"/>
                      <a:gd name="connsiteX1" fmla="*/ 398483 w 527483"/>
                      <a:gd name="connsiteY1" fmla="*/ 842517 h 2386518"/>
                      <a:gd name="connsiteX2" fmla="*/ 296883 w 527483"/>
                      <a:gd name="connsiteY2" fmla="*/ 1213210 h 2386518"/>
                      <a:gd name="connsiteX3" fmla="*/ 800 w 527483"/>
                      <a:gd name="connsiteY3" fmla="*/ 1563006 h 2386518"/>
                      <a:gd name="connsiteX4" fmla="*/ 445299 w 527483"/>
                      <a:gd name="connsiteY4" fmla="*/ 2027932 h 2386518"/>
                      <a:gd name="connsiteX5" fmla="*/ 510783 w 527483"/>
                      <a:gd name="connsiteY5" fmla="*/ 2386518 h 2386518"/>
                      <a:gd name="connsiteX0" fmla="*/ 527222 w 527275"/>
                      <a:gd name="connsiteY0" fmla="*/ 0 h 2386518"/>
                      <a:gd name="connsiteX1" fmla="*/ 10394 w 527275"/>
                      <a:gd name="connsiteY1" fmla="*/ 499070 h 2386518"/>
                      <a:gd name="connsiteX2" fmla="*/ 296883 w 527275"/>
                      <a:gd name="connsiteY2" fmla="*/ 1213210 h 2386518"/>
                      <a:gd name="connsiteX3" fmla="*/ 800 w 527275"/>
                      <a:gd name="connsiteY3" fmla="*/ 1563006 h 2386518"/>
                      <a:gd name="connsiteX4" fmla="*/ 445299 w 527275"/>
                      <a:gd name="connsiteY4" fmla="*/ 2027932 h 2386518"/>
                      <a:gd name="connsiteX5" fmla="*/ 510783 w 527275"/>
                      <a:gd name="connsiteY5" fmla="*/ 2386518 h 2386518"/>
                      <a:gd name="connsiteX0" fmla="*/ 519304 w 519357"/>
                      <a:gd name="connsiteY0" fmla="*/ 0 h 2386518"/>
                      <a:gd name="connsiteX1" fmla="*/ 2476 w 519357"/>
                      <a:gd name="connsiteY1" fmla="*/ 499070 h 2386518"/>
                      <a:gd name="connsiteX2" fmla="*/ 288965 w 519357"/>
                      <a:gd name="connsiteY2" fmla="*/ 1213210 h 2386518"/>
                      <a:gd name="connsiteX3" fmla="*/ 168319 w 519357"/>
                      <a:gd name="connsiteY3" fmla="*/ 1611088 h 2386518"/>
                      <a:gd name="connsiteX4" fmla="*/ 437381 w 519357"/>
                      <a:gd name="connsiteY4" fmla="*/ 2027932 h 2386518"/>
                      <a:gd name="connsiteX5" fmla="*/ 502865 w 519357"/>
                      <a:gd name="connsiteY5" fmla="*/ 2386518 h 2386518"/>
                      <a:gd name="connsiteX0" fmla="*/ 429559 w 429625"/>
                      <a:gd name="connsiteY0" fmla="*/ 0 h 2386518"/>
                      <a:gd name="connsiteX1" fmla="*/ 3108 w 429625"/>
                      <a:gd name="connsiteY1" fmla="*/ 536849 h 2386518"/>
                      <a:gd name="connsiteX2" fmla="*/ 199220 w 429625"/>
                      <a:gd name="connsiteY2" fmla="*/ 1213210 h 2386518"/>
                      <a:gd name="connsiteX3" fmla="*/ 78574 w 429625"/>
                      <a:gd name="connsiteY3" fmla="*/ 1611088 h 2386518"/>
                      <a:gd name="connsiteX4" fmla="*/ 347636 w 429625"/>
                      <a:gd name="connsiteY4" fmla="*/ 2027932 h 2386518"/>
                      <a:gd name="connsiteX5" fmla="*/ 413120 w 429625"/>
                      <a:gd name="connsiteY5" fmla="*/ 2386518 h 2386518"/>
                      <a:gd name="connsiteX0" fmla="*/ 508732 w 508787"/>
                      <a:gd name="connsiteY0" fmla="*/ 0 h 2386518"/>
                      <a:gd name="connsiteX1" fmla="*/ 2536 w 508787"/>
                      <a:gd name="connsiteY1" fmla="*/ 543718 h 2386518"/>
                      <a:gd name="connsiteX2" fmla="*/ 278393 w 508787"/>
                      <a:gd name="connsiteY2" fmla="*/ 1213210 h 2386518"/>
                      <a:gd name="connsiteX3" fmla="*/ 157747 w 508787"/>
                      <a:gd name="connsiteY3" fmla="*/ 1611088 h 2386518"/>
                      <a:gd name="connsiteX4" fmla="*/ 426809 w 508787"/>
                      <a:gd name="connsiteY4" fmla="*/ 2027932 h 2386518"/>
                      <a:gd name="connsiteX5" fmla="*/ 492293 w 508787"/>
                      <a:gd name="connsiteY5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8787" h="2386518">
                        <a:moveTo>
                          <a:pt x="508732" y="0"/>
                        </a:moveTo>
                        <a:cubicBezTo>
                          <a:pt x="514656" y="173214"/>
                          <a:pt x="40926" y="341516"/>
                          <a:pt x="2536" y="543718"/>
                        </a:cubicBezTo>
                        <a:cubicBezTo>
                          <a:pt x="-35854" y="745920"/>
                          <a:pt x="375718" y="1029315"/>
                          <a:pt x="278393" y="1213210"/>
                        </a:cubicBezTo>
                        <a:cubicBezTo>
                          <a:pt x="181068" y="1397105"/>
                          <a:pt x="177461" y="1480315"/>
                          <a:pt x="157747" y="1611088"/>
                        </a:cubicBezTo>
                        <a:cubicBezTo>
                          <a:pt x="138033" y="1741861"/>
                          <a:pt x="312884" y="1887945"/>
                          <a:pt x="426809" y="2027932"/>
                        </a:cubicBezTo>
                        <a:cubicBezTo>
                          <a:pt x="540734" y="2167919"/>
                          <a:pt x="433401" y="2315814"/>
                          <a:pt x="49229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380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Syrgkanis</dc:creator>
  <cp:lastModifiedBy>Vasilis Syrgkanis</cp:lastModifiedBy>
  <cp:revision>3</cp:revision>
  <dcterms:created xsi:type="dcterms:W3CDTF">2024-02-21T16:57:56Z</dcterms:created>
  <dcterms:modified xsi:type="dcterms:W3CDTF">2024-02-21T17:51:08Z</dcterms:modified>
</cp:coreProperties>
</file>