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385" r:id="rId3"/>
    <p:sldId id="2386" r:id="rId4"/>
    <p:sldId id="257" r:id="rId5"/>
    <p:sldId id="260" r:id="rId6"/>
    <p:sldId id="2312" r:id="rId7"/>
    <p:sldId id="2310" r:id="rId8"/>
    <p:sldId id="488" r:id="rId9"/>
    <p:sldId id="2311" r:id="rId10"/>
    <p:sldId id="2313" r:id="rId11"/>
    <p:sldId id="2309" r:id="rId12"/>
    <p:sldId id="2308" r:id="rId13"/>
    <p:sldId id="2306" r:id="rId14"/>
    <p:sldId id="2307" r:id="rId15"/>
    <p:sldId id="259" r:id="rId16"/>
    <p:sldId id="2337" r:id="rId17"/>
    <p:sldId id="2338" r:id="rId18"/>
    <p:sldId id="2339" r:id="rId19"/>
    <p:sldId id="2340" r:id="rId20"/>
    <p:sldId id="2341" r:id="rId21"/>
    <p:sldId id="2315" r:id="rId22"/>
    <p:sldId id="2316" r:id="rId23"/>
    <p:sldId id="2317" r:id="rId24"/>
    <p:sldId id="2326" r:id="rId25"/>
    <p:sldId id="2318" r:id="rId26"/>
    <p:sldId id="2319" r:id="rId27"/>
    <p:sldId id="2320" r:id="rId28"/>
    <p:sldId id="2321" r:id="rId29"/>
    <p:sldId id="2322" r:id="rId30"/>
    <p:sldId id="2323" r:id="rId31"/>
    <p:sldId id="2324" r:id="rId32"/>
    <p:sldId id="2325" r:id="rId33"/>
    <p:sldId id="2327" r:id="rId34"/>
    <p:sldId id="2328" r:id="rId35"/>
    <p:sldId id="2331" r:id="rId36"/>
    <p:sldId id="2329" r:id="rId37"/>
    <p:sldId id="2330" r:id="rId38"/>
    <p:sldId id="2343" r:id="rId39"/>
    <p:sldId id="2332" r:id="rId40"/>
    <p:sldId id="2333" r:id="rId41"/>
    <p:sldId id="2335" r:id="rId42"/>
    <p:sldId id="2336" r:id="rId43"/>
    <p:sldId id="2334" r:id="rId44"/>
    <p:sldId id="2344" r:id="rId45"/>
    <p:sldId id="234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0:20:55.6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3087 969 8045,'-47'-22'0,"0"0"0,-43-9-247,-3 7 0,5 15-980,4 14 1,-4 5 1170,0 15 1,0-1-1,-7 5 1,2 1 180,0-1 0,43-11 1,0 0-86,1 1 0,0 1 0,-3 4 0,0 1 102,0 2 1,1 0 0,-3 2 0,2-1-247,2 1 0,2 1 0,-3 2 1,0 2 186,0-1 1,-1 2 0,-1 3 0,0 1 11,2 0 1,-1 0 0,2 1 0,1-1 84,4-2 0,2-1 0,-2 1 0,1 0-22,0-1 1,0 1 0,1 2 0,0 1-65,0-2 0,2 2 1,3 2-1,1 1-63,2-2 0,2 1 0,1 1 0,2 1 54,-3 0 1,2 0 0,3 2 0,2 1-44,1-1 0,1 1 1,3 2-1,3 0 45,-17 44 0,20-44 0,1 0 18,-10 44 1,4 5 7,10-5 1,4 1-51,6-6 1,1 0-3,4 0 0,8-1-128,7-4 0,11-1 40,-2-4 0,10-3 100,1 4 0,2 1-33,2-2 1,7-1 3,3-9 1,8 3 46,1-8 0,13 1-69,-3-5 1,6-5 4,-1 0 0,5-2-20,-37-25 1,1 0 0,0-1 0,1-2 20,1-1 0,0-2 1,2 1-1,-1-1-141,-1-1 0,0-1 0,2 1 0,0-1 136,0-4 1,0 0-1,5 3 1,1 0 33,-1-6 1,1 0 0,0 3 0,0 0-34,-3-5 0,0-1 0,4 3 0,2 1-11,3-3 1,1-1 0,-1 1 0,0 0-81,0-2 0,1-1 1,0-1-1,-1 1 58,3-2 0,1-1 0,3 0 0,0-1 9,4-3 0,-1 0 0,-2-1 0,-1 0-8,1-1 1,0-1-1,0-1 1,0-1 5,0-5 0,0 0 0,1 1 0,1 0 11,1-3 0,-1 0 1,-1 0-1,-2-1 49,2-1 0,-2-1 0,-2 0 1,0 0-52,0 0 1,1 1 0,1-1 0,1 0 79,0 1 0,0-1 0,-5 0 1,0-1-67,-2-1 1,-1 0 0,1 1 0,-2-1 67,0-2 0,-1-1 0,1 0 0,0-1-55,-1-3 0,0-1 1,-3 2-1,-1 0-1,2-1 1,-1-1 0,-3 0 0,-2-2 11,1 0 1,0 0 0,-1-2 0,0-1-4,1-1 0,0-1 0,-5-1 0,0-1-4,0-3 1,0 0 0,-1 0 0,0-1-3,-1-1 1,-1 0-1,-1-2 1,-2 0 44,0-3 0,-2 0 1,-3 0-1,-1 0-45,0 0 1,-1-1 0,1 1 0,-2 0 80,-2 1 0,-2-2 0,-1-2 1,-1-1-89,-2-1 0,0 0 1,-4 4-1,-1 0 84,22-43 0,-1-2-129,-9-3 1,-19 44 0,-2-1 122,7-48 0,-6 3-131,-4 2 1,-5-3 81,-10-2 1,-1 46 0,-3-1-105,-2-3 0,-2-1 0,-3 4 0,-2 0 15,-1-3 1,-2-1 0,-2 1-1,-3 0-74,0-1 0,-2 1 0,-1-3 0,-2 1 76,-3-4 1,-1 1 0,1 2 0,-2 0-21,-4 0 1,-3 1 0,-1-1 0,-2 2 79,-2 3 1,-2 0 0,-3-5 0,-2 0-36,0 3 0,-2 0 1,-4-1-1,-3 1-19,-1 4 0,-2 1 1,-3 2-1,-2 2-116,-5 0 0,-3 1 1,-1-1-1,-1 2 71,-5 3 1,-2 1 0,0 1-1,0 3-190,-1 6 1,-2 3 0,-3 2 0,-1 2 237,30 8 0,-1 2 0,-1 0 0,-2 0 0,-2 0 0,0 3-42,1 1 1,-1 2-1,0 1 1,-4 0 0,-1 1-1,-1 3-75,2 2 0,0 3 1,-2 2-1,-4 2 1,-1 2-1,-2 2-186,-4 2 0,-1 2 0,0 4 1,-4 5-1,0 3 0,-1 4 242,22-6 1,0 3 0,-1 0 0,0 2 0,-2 2 0,0 1 0,0 1 0,0 2-208,1 1 0,1 2 0,-1 0 0,1 2 0,-2 1 0,-1 1 0,1 1 0,1 1 167,-1 2 0,0 1 0,0 2 1,0 0-1,-1 2 0,-1 1 1,1 0-1,0 2-8,2 0 0,0 0 0,0 1 0,1 2 0,0 3 0,-1 1 0,2 2 0,0 0-204,2 0 1,1 1-1,1 2 1,0 1 332,11-10 0,1 1 0,0 2 0,0 0 0,0 0 0,0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0:20:46.0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1 324 8473,'0'-27'142,"0"4"0,0-7 0,2 11 0,3 7 0,6 7 0,5 4 1,6 1-199,0 0 0,-2 1 107,4 4 0,1-3-152,4 3 1,1-4 160,-1-1 1,2 0 191,4 0 0,2 0 25,7 0 1,5 0-136,0 0 1,7 5-90,-2 0 1,6 0 67,-1-5 0,3 2-119,-8 3 1,-2-2 150,2 7 1,0-5-264,5 4 0,-7-5 59,-3 1 0,2-4-79,-2-1 1,4 0-21,-4 0 1,-4 0 141,-6 0 1,-2 0-270,2 0 1,-3 0 87,-6 0 1,-2 2-340,-4 3 1,1 3 72,-11 7 0,3-1-333,-13 1 788,1 0 0,-44-7 0,-10-2 0</inkml:trace>
  <inkml:trace contextRef="#ctx0" brushRef="#br0" timeOffset="301">1103 60 8444,'-8'-15'79,"2"0"-33,6 1 1,3 5 228,7 5 1,8 2-111,16 2 0,4 0-53,6 0 1,1 0-4,4 0 0,-1 6-47,6 4 1,-5 5 46,5 5 1,-7-3 113,2 8 0,-10-1 46,-5 6 0,2 6-122,-1 3 1,-8-1-18,-7 1 0,-5 0 8,-5 5 1,-6 7-99,-8 3 1,-8 3 110,-12 2 0,-9 1-778,-16 4 0,-7 9 290,23-32 1,-2 1 0,0 2-1,0-1 337,-6 1 0,-2 0 0,2 3 0,-1-1 0,-2 1 0,0-1 0,0 0 0,0 0 0,0-1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DBE272A-A67A-4CB7-AC6B-11695619E4A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3B3495-3DD5-4E9F-A963-2FB84AD20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9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trials: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7352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trials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 or inability to directly randomize the treatment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the distribution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seek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Using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empirical average in population that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090688" y="4739757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230388" y="4420154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729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4109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Heterogeneity, Checks, and Precision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9979"/>
                <a:ext cx="1064929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test conditions on samples to find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9979"/>
                <a:ext cx="10649292" cy="4351338"/>
              </a:xfrm>
              <a:blipFill>
                <a:blip r:embed="rId2"/>
                <a:stretch>
                  <a:fillRect l="-1031" t="-2241" r="-344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A183F9-CCE9-A783-8AC3-A2291E036261}"/>
                  </a:ext>
                </a:extLst>
              </p14:cNvPr>
              <p14:cNvContentPartPr/>
              <p14:nvPr/>
            </p14:nvContentPartPr>
            <p14:xfrm>
              <a:off x="4788733" y="1519053"/>
              <a:ext cx="2656080" cy="188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A183F9-CCE9-A783-8AC3-A2291E036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8293" y="1508253"/>
                <a:ext cx="2677320" cy="19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6BC9B0-722F-FA26-B9E0-CCE0D004EB34}"/>
                  </a:ext>
                </a:extLst>
              </p14:cNvPr>
              <p14:cNvContentPartPr/>
              <p14:nvPr/>
            </p14:nvContentPartPr>
            <p14:xfrm>
              <a:off x="2900533" y="4703973"/>
              <a:ext cx="666720" cy="51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6BC9B0-722F-FA26-B9E0-CCE0D004EB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087" y="4693533"/>
                <a:ext cx="687971" cy="5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  <wetp:taskpane dockstate="right" visibility="0" width="10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402543F-7B09-4DC7-980F-4C842A67F642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962F50-844A-41CE-817B-C9C82AE946A2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8c029a62-b3d8-4d69-9ce1-fce835e29746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2671</Words>
  <Application>Microsoft Office PowerPoint</Application>
  <PresentationFormat>Widescreen</PresentationFormat>
  <Paragraphs>365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MS&amp;E228: Lecture 2 Causality via Experiments</vt:lpstr>
      <vt:lpstr>PowerPoint Presentation</vt:lpstr>
      <vt:lpstr>PowerPoint Presentation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Even if you only care about ATE, if you have p covariates and p≪n run OLS with interactive terms!</vt:lpstr>
      <vt:lpstr>Example: Heterogeneous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194</cp:revision>
  <dcterms:created xsi:type="dcterms:W3CDTF">2023-01-11T23:46:52Z</dcterms:created>
  <dcterms:modified xsi:type="dcterms:W3CDTF">2024-01-19T00:20:59Z</dcterms:modified>
</cp:coreProperties>
</file>