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385" r:id="rId3"/>
    <p:sldId id="2386" r:id="rId4"/>
    <p:sldId id="2360" r:id="rId5"/>
    <p:sldId id="2361" r:id="rId6"/>
    <p:sldId id="2362" r:id="rId7"/>
    <p:sldId id="2363" r:id="rId8"/>
    <p:sldId id="2364" r:id="rId9"/>
    <p:sldId id="259" r:id="rId10"/>
    <p:sldId id="258" r:id="rId11"/>
    <p:sldId id="257" r:id="rId12"/>
    <p:sldId id="260" r:id="rId13"/>
    <p:sldId id="262" r:id="rId14"/>
    <p:sldId id="261" r:id="rId15"/>
    <p:sldId id="263" r:id="rId16"/>
    <p:sldId id="264" r:id="rId17"/>
    <p:sldId id="265" r:id="rId18"/>
    <p:sldId id="266" r:id="rId19"/>
    <p:sldId id="2365" r:id="rId20"/>
    <p:sldId id="2366" r:id="rId21"/>
    <p:sldId id="2351" r:id="rId22"/>
    <p:sldId id="2352" r:id="rId23"/>
    <p:sldId id="2368" r:id="rId24"/>
    <p:sldId id="2369" r:id="rId25"/>
    <p:sldId id="2341" r:id="rId26"/>
    <p:sldId id="2342" r:id="rId27"/>
    <p:sldId id="2343" r:id="rId28"/>
    <p:sldId id="2344" r:id="rId29"/>
    <p:sldId id="2346" r:id="rId30"/>
    <p:sldId id="2345" r:id="rId31"/>
    <p:sldId id="2347" r:id="rId32"/>
    <p:sldId id="2370" r:id="rId33"/>
    <p:sldId id="2355" r:id="rId34"/>
    <p:sldId id="2371" r:id="rId35"/>
    <p:sldId id="2348" r:id="rId36"/>
    <p:sldId id="2374" r:id="rId37"/>
    <p:sldId id="2372" r:id="rId38"/>
    <p:sldId id="2349" r:id="rId39"/>
    <p:sldId id="2359" r:id="rId40"/>
    <p:sldId id="2350" r:id="rId41"/>
    <p:sldId id="2373" r:id="rId42"/>
    <p:sldId id="2356" r:id="rId43"/>
    <p:sldId id="2357" r:id="rId44"/>
    <p:sldId id="2358" r:id="rId45"/>
    <p:sldId id="2353" r:id="rId46"/>
    <p:sldId id="235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39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110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210.png"/><Relationship Id="rId9" Type="http://schemas.openxmlformats.org/officeDocument/2006/relationships/image" Target="../media/image4.pn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19.png"/><Relationship Id="rId3" Type="http://schemas.openxmlformats.org/officeDocument/2006/relationships/image" Target="../media/image120.pn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5" Type="http://schemas.openxmlformats.org/officeDocument/2006/relationships/image" Target="../media/image21.png"/><Relationship Id="rId10" Type="http://schemas.openxmlformats.org/officeDocument/2006/relationships/image" Target="../media/image310.png"/><Relationship Id="rId4" Type="http://schemas.openxmlformats.org/officeDocument/2006/relationships/image" Target="../media/image130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4.png"/><Relationship Id="rId3" Type="http://schemas.openxmlformats.org/officeDocument/2006/relationships/image" Target="../media/image120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22.png"/><Relationship Id="rId5" Type="http://schemas.openxmlformats.org/officeDocument/2006/relationships/image" Target="../media/image9.png"/><Relationship Id="rId10" Type="http://schemas.openxmlformats.org/officeDocument/2006/relationships/image" Target="../media/image18.png"/><Relationship Id="rId4" Type="http://schemas.openxmlformats.org/officeDocument/2006/relationships/image" Target="../media/image130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4.png"/><Relationship Id="rId3" Type="http://schemas.openxmlformats.org/officeDocument/2006/relationships/image" Target="../media/image120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22.png"/><Relationship Id="rId5" Type="http://schemas.openxmlformats.org/officeDocument/2006/relationships/image" Target="../media/image9.png"/><Relationship Id="rId10" Type="http://schemas.openxmlformats.org/officeDocument/2006/relationships/image" Target="../media/image18.png"/><Relationship Id="rId4" Type="http://schemas.openxmlformats.org/officeDocument/2006/relationships/image" Target="../media/image130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0.png"/><Relationship Id="rId3" Type="http://schemas.openxmlformats.org/officeDocument/2006/relationships/image" Target="../media/image120.png"/><Relationship Id="rId7" Type="http://schemas.openxmlformats.org/officeDocument/2006/relationships/image" Target="../media/image15.png"/><Relationship Id="rId12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23.png"/><Relationship Id="rId5" Type="http://schemas.openxmlformats.org/officeDocument/2006/relationships/image" Target="../media/image9.png"/><Relationship Id="rId10" Type="http://schemas.openxmlformats.org/officeDocument/2006/relationships/image" Target="../media/image22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4.png"/><Relationship Id="rId3" Type="http://schemas.openxmlformats.org/officeDocument/2006/relationships/image" Target="../media/image430.png"/><Relationship Id="rId7" Type="http://schemas.openxmlformats.org/officeDocument/2006/relationships/image" Target="../media/image15.png"/><Relationship Id="rId12" Type="http://schemas.openxmlformats.org/officeDocument/2006/relationships/image" Target="../media/image44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5" Type="http://schemas.openxmlformats.org/officeDocument/2006/relationships/image" Target="../media/image21.png"/><Relationship Id="rId10" Type="http://schemas.openxmlformats.org/officeDocument/2006/relationships/image" Target="../media/image310.png"/><Relationship Id="rId4" Type="http://schemas.openxmlformats.org/officeDocument/2006/relationships/image" Target="../media/image110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10.png"/><Relationship Id="rId7" Type="http://schemas.openxmlformats.org/officeDocument/2006/relationships/image" Target="../media/image4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0.png"/><Relationship Id="rId5" Type="http://schemas.openxmlformats.org/officeDocument/2006/relationships/image" Target="../media/image16.png"/><Relationship Id="rId10" Type="http://schemas.openxmlformats.org/officeDocument/2006/relationships/image" Target="../media/image49.png"/><Relationship Id="rId4" Type="http://schemas.openxmlformats.org/officeDocument/2006/relationships/image" Target="../media/image45.png"/><Relationship Id="rId9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sv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sv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MS&amp;E 228: Causality in Observational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421BE94-97EC-DD2D-FB20-14BCF2A37071}"/>
              </a:ext>
            </a:extLst>
          </p:cNvPr>
          <p:cNvCxnSpPr>
            <a:cxnSpLocks/>
          </p:cNvCxnSpPr>
          <p:nvPr/>
        </p:nvCxnSpPr>
        <p:spPr>
          <a:xfrm>
            <a:off x="3633611" y="6419481"/>
            <a:ext cx="4895935" cy="35019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EEA92579-382C-9976-ADBD-83A642D57B51}"/>
              </a:ext>
            </a:extLst>
          </p:cNvPr>
          <p:cNvSpPr/>
          <p:nvPr/>
        </p:nvSpPr>
        <p:spPr>
          <a:xfrm>
            <a:off x="2144269" y="231964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99993DC6-6F0F-8389-3DE2-FEBB6222E79A}"/>
              </a:ext>
            </a:extLst>
          </p:cNvPr>
          <p:cNvSpPr/>
          <p:nvPr/>
        </p:nvSpPr>
        <p:spPr>
          <a:xfrm>
            <a:off x="2144269" y="273207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703EAF17-DCCC-D390-1958-7F87FE34E8F7}"/>
              </a:ext>
            </a:extLst>
          </p:cNvPr>
          <p:cNvSpPr/>
          <p:nvPr/>
        </p:nvSpPr>
        <p:spPr>
          <a:xfrm>
            <a:off x="2144269" y="285513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6A2A1252-1366-5201-D1DA-805BBA31195F}"/>
              </a:ext>
            </a:extLst>
          </p:cNvPr>
          <p:cNvSpPr/>
          <p:nvPr/>
        </p:nvSpPr>
        <p:spPr>
          <a:xfrm>
            <a:off x="2144269" y="305207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051EE154-BB26-04A8-42E9-1C0AEE2A4B3C}"/>
              </a:ext>
            </a:extLst>
          </p:cNvPr>
          <p:cNvSpPr/>
          <p:nvPr/>
        </p:nvSpPr>
        <p:spPr>
          <a:xfrm>
            <a:off x="2144269" y="335543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CC4B5377-FF4F-0041-0C66-655FFF68B605}"/>
              </a:ext>
            </a:extLst>
          </p:cNvPr>
          <p:cNvSpPr/>
          <p:nvPr/>
        </p:nvSpPr>
        <p:spPr>
          <a:xfrm>
            <a:off x="2144269" y="389092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83B148AF-0509-FDE0-B04F-4F0263FBD12F}"/>
              </a:ext>
            </a:extLst>
          </p:cNvPr>
          <p:cNvSpPr/>
          <p:nvPr/>
        </p:nvSpPr>
        <p:spPr>
          <a:xfrm>
            <a:off x="2144269" y="190139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0CD8BED-EE96-8B81-3A7E-C3E469E8D5BA}"/>
              </a:ext>
            </a:extLst>
          </p:cNvPr>
          <p:cNvSpPr/>
          <p:nvPr/>
        </p:nvSpPr>
        <p:spPr>
          <a:xfrm>
            <a:off x="2144269" y="315681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AFA24F12-5780-DA2A-FF9D-3A7ACA6B5448}"/>
              </a:ext>
            </a:extLst>
          </p:cNvPr>
          <p:cNvSpPr/>
          <p:nvPr/>
        </p:nvSpPr>
        <p:spPr>
          <a:xfrm>
            <a:off x="2144269" y="364378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Plus Sign 35">
            <a:extLst>
              <a:ext uri="{FF2B5EF4-FFF2-40B4-BE49-F238E27FC236}">
                <a16:creationId xmlns:a16="http://schemas.microsoft.com/office/drawing/2014/main" id="{C07AA722-3EAE-868E-1C4A-B428748FF233}"/>
              </a:ext>
            </a:extLst>
          </p:cNvPr>
          <p:cNvSpPr/>
          <p:nvPr/>
        </p:nvSpPr>
        <p:spPr>
          <a:xfrm>
            <a:off x="2144269" y="411769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831FFD13-BF18-567E-8CD5-C58F9DE67828}"/>
              </a:ext>
            </a:extLst>
          </p:cNvPr>
          <p:cNvSpPr/>
          <p:nvPr/>
        </p:nvSpPr>
        <p:spPr>
          <a:xfrm>
            <a:off x="2144269" y="429432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0B4C7067-6E9C-7F54-A8C9-D7520FBAF8ED}"/>
              </a:ext>
            </a:extLst>
          </p:cNvPr>
          <p:cNvSpPr/>
          <p:nvPr/>
        </p:nvSpPr>
        <p:spPr>
          <a:xfrm>
            <a:off x="2144269" y="442641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Plus Sign 38">
            <a:extLst>
              <a:ext uri="{FF2B5EF4-FFF2-40B4-BE49-F238E27FC236}">
                <a16:creationId xmlns:a16="http://schemas.microsoft.com/office/drawing/2014/main" id="{035970CF-4BFA-ED57-D420-C0A3507EA316}"/>
              </a:ext>
            </a:extLst>
          </p:cNvPr>
          <p:cNvSpPr/>
          <p:nvPr/>
        </p:nvSpPr>
        <p:spPr>
          <a:xfrm>
            <a:off x="2144269" y="470728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0" name="Plus Sign 39">
            <a:extLst>
              <a:ext uri="{FF2B5EF4-FFF2-40B4-BE49-F238E27FC236}">
                <a16:creationId xmlns:a16="http://schemas.microsoft.com/office/drawing/2014/main" id="{0379940B-3354-0FCF-A561-CFC931BF0B46}"/>
              </a:ext>
            </a:extLst>
          </p:cNvPr>
          <p:cNvSpPr/>
          <p:nvPr/>
        </p:nvSpPr>
        <p:spPr>
          <a:xfrm>
            <a:off x="2144269" y="51789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34BCEA-86C9-9771-356C-AEDCEE5AC51E}"/>
              </a:ext>
            </a:extLst>
          </p:cNvPr>
          <p:cNvCxnSpPr>
            <a:cxnSpLocks/>
          </p:cNvCxnSpPr>
          <p:nvPr/>
        </p:nvCxnSpPr>
        <p:spPr>
          <a:xfrm>
            <a:off x="431800" y="5681133"/>
            <a:ext cx="11167533" cy="46567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95F0E6-0359-762E-4E4D-6F157D714521}"/>
              </a:ext>
            </a:extLst>
          </p:cNvPr>
          <p:cNvCxnSpPr>
            <a:cxnSpLocks/>
          </p:cNvCxnSpPr>
          <p:nvPr/>
        </p:nvCxnSpPr>
        <p:spPr>
          <a:xfrm>
            <a:off x="2658879" y="3628689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9ED4F4-2CE4-D3C5-D998-2F3DE4739D34}"/>
                  </a:ext>
                </a:extLst>
              </p:cNvPr>
              <p:cNvSpPr txBox="1"/>
              <p:nvPr/>
            </p:nvSpPr>
            <p:spPr>
              <a:xfrm>
                <a:off x="2349329" y="3200563"/>
                <a:ext cx="1384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9ED4F4-2CE4-D3C5-D998-2F3DE4739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329" y="3200563"/>
                <a:ext cx="138499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B6406AC7-55B5-19D9-9F62-3EE806861068}"/>
              </a:ext>
            </a:extLst>
          </p:cNvPr>
          <p:cNvSpPr txBox="1"/>
          <p:nvPr/>
        </p:nvSpPr>
        <p:spPr>
          <a:xfrm>
            <a:off x="2457206" y="3656017"/>
            <a:ext cx="120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Selection based on X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D4079AD-0B7C-1F38-40A9-A1A79D208FF5}"/>
              </a:ext>
            </a:extLst>
          </p:cNvPr>
          <p:cNvSpPr/>
          <p:nvPr/>
        </p:nvSpPr>
        <p:spPr>
          <a:xfrm>
            <a:off x="355007" y="1754665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9026791-9B86-A2F7-7E20-4B297E34F07D}"/>
              </a:ext>
            </a:extLst>
          </p:cNvPr>
          <p:cNvCxnSpPr>
            <a:cxnSpLocks/>
          </p:cNvCxnSpPr>
          <p:nvPr/>
        </p:nvCxnSpPr>
        <p:spPr>
          <a:xfrm flipV="1">
            <a:off x="1145920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/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id="{9BD2FC51-95C9-BEA4-3574-10430E548442}"/>
              </a:ext>
            </a:extLst>
          </p:cNvPr>
          <p:cNvSpPr/>
          <p:nvPr/>
        </p:nvSpPr>
        <p:spPr>
          <a:xfrm>
            <a:off x="2144269" y="261855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2" name="Multiplication Sign 81">
            <a:extLst>
              <a:ext uri="{FF2B5EF4-FFF2-40B4-BE49-F238E27FC236}">
                <a16:creationId xmlns:a16="http://schemas.microsoft.com/office/drawing/2014/main" id="{5219C919-045F-F127-1070-09FA29270361}"/>
              </a:ext>
            </a:extLst>
          </p:cNvPr>
          <p:cNvSpPr/>
          <p:nvPr/>
        </p:nvSpPr>
        <p:spPr>
          <a:xfrm>
            <a:off x="2144269" y="295740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3" name="Plus Sign 82">
            <a:extLst>
              <a:ext uri="{FF2B5EF4-FFF2-40B4-BE49-F238E27FC236}">
                <a16:creationId xmlns:a16="http://schemas.microsoft.com/office/drawing/2014/main" id="{E97051DA-D8F4-5183-B854-7653411939B2}"/>
              </a:ext>
            </a:extLst>
          </p:cNvPr>
          <p:cNvSpPr/>
          <p:nvPr/>
        </p:nvSpPr>
        <p:spPr>
          <a:xfrm>
            <a:off x="2144269" y="453880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4" name="Plus Sign 83">
            <a:extLst>
              <a:ext uri="{FF2B5EF4-FFF2-40B4-BE49-F238E27FC236}">
                <a16:creationId xmlns:a16="http://schemas.microsoft.com/office/drawing/2014/main" id="{3D11AD4A-342C-00A2-AB01-D61AF5C0FE1A}"/>
              </a:ext>
            </a:extLst>
          </p:cNvPr>
          <p:cNvSpPr/>
          <p:nvPr/>
        </p:nvSpPr>
        <p:spPr>
          <a:xfrm>
            <a:off x="2144269" y="488299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CFB601F-6BB9-45B9-C72A-1C161436B3FC}"/>
              </a:ext>
            </a:extLst>
          </p:cNvPr>
          <p:cNvSpPr/>
          <p:nvPr/>
        </p:nvSpPr>
        <p:spPr>
          <a:xfrm>
            <a:off x="1180429" y="237383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922F5A4-2BF8-1FEF-F947-41180242D27F}"/>
              </a:ext>
            </a:extLst>
          </p:cNvPr>
          <p:cNvSpPr/>
          <p:nvPr/>
        </p:nvSpPr>
        <p:spPr>
          <a:xfrm>
            <a:off x="1180429" y="278626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5FB31A2-345D-B27E-386D-D6DA21E377F6}"/>
              </a:ext>
            </a:extLst>
          </p:cNvPr>
          <p:cNvSpPr/>
          <p:nvPr/>
        </p:nvSpPr>
        <p:spPr>
          <a:xfrm>
            <a:off x="1180429" y="29093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31BA6A3-02F8-0A60-8444-79913F71E8ED}"/>
              </a:ext>
            </a:extLst>
          </p:cNvPr>
          <p:cNvSpPr/>
          <p:nvPr/>
        </p:nvSpPr>
        <p:spPr>
          <a:xfrm>
            <a:off x="1180429" y="310626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75F5C3C-2C14-A34E-9DCE-CF42247E3185}"/>
              </a:ext>
            </a:extLst>
          </p:cNvPr>
          <p:cNvSpPr/>
          <p:nvPr/>
        </p:nvSpPr>
        <p:spPr>
          <a:xfrm>
            <a:off x="1180429" y="340962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323EF78-B463-00A4-E26F-250F86711A65}"/>
              </a:ext>
            </a:extLst>
          </p:cNvPr>
          <p:cNvSpPr/>
          <p:nvPr/>
        </p:nvSpPr>
        <p:spPr>
          <a:xfrm>
            <a:off x="1180429" y="394511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4BA914C-65B2-85BF-B69D-841149A2B43D}"/>
              </a:ext>
            </a:extLst>
          </p:cNvPr>
          <p:cNvSpPr/>
          <p:nvPr/>
        </p:nvSpPr>
        <p:spPr>
          <a:xfrm>
            <a:off x="1180429" y="195557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845C0DB-7E33-6E10-C661-316B5B0E57ED}"/>
              </a:ext>
            </a:extLst>
          </p:cNvPr>
          <p:cNvSpPr/>
          <p:nvPr/>
        </p:nvSpPr>
        <p:spPr>
          <a:xfrm>
            <a:off x="1180429" y="32110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455FD22-195B-B4D8-CE5F-41694754316E}"/>
              </a:ext>
            </a:extLst>
          </p:cNvPr>
          <p:cNvSpPr/>
          <p:nvPr/>
        </p:nvSpPr>
        <p:spPr>
          <a:xfrm>
            <a:off x="1180429" y="36979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D16DEDB-D9AB-0A5D-8E8F-19ED2088855E}"/>
              </a:ext>
            </a:extLst>
          </p:cNvPr>
          <p:cNvSpPr/>
          <p:nvPr/>
        </p:nvSpPr>
        <p:spPr>
          <a:xfrm>
            <a:off x="1180429" y="417188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8287A7-9E39-D428-8C4F-1C8B57ACC5D2}"/>
              </a:ext>
            </a:extLst>
          </p:cNvPr>
          <p:cNvSpPr/>
          <p:nvPr/>
        </p:nvSpPr>
        <p:spPr>
          <a:xfrm>
            <a:off x="1180429" y="434850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B96E267-FD4F-7528-B3E2-E6C604CB1091}"/>
              </a:ext>
            </a:extLst>
          </p:cNvPr>
          <p:cNvSpPr/>
          <p:nvPr/>
        </p:nvSpPr>
        <p:spPr>
          <a:xfrm>
            <a:off x="1180429" y="448060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2C73B3-386C-D172-1575-E5DBC1D805BA}"/>
              </a:ext>
            </a:extLst>
          </p:cNvPr>
          <p:cNvSpPr/>
          <p:nvPr/>
        </p:nvSpPr>
        <p:spPr>
          <a:xfrm>
            <a:off x="1180429" y="47614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C1E782B-8247-E1C6-633A-7567652426E8}"/>
              </a:ext>
            </a:extLst>
          </p:cNvPr>
          <p:cNvSpPr/>
          <p:nvPr/>
        </p:nvSpPr>
        <p:spPr>
          <a:xfrm>
            <a:off x="1180429" y="523315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DBE11A9-3BA4-4370-D66C-B0C85A095E55}"/>
              </a:ext>
            </a:extLst>
          </p:cNvPr>
          <p:cNvSpPr/>
          <p:nvPr/>
        </p:nvSpPr>
        <p:spPr>
          <a:xfrm>
            <a:off x="1180429" y="26727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6BAC54B-5C5B-88FF-444D-14710ECFE1CC}"/>
              </a:ext>
            </a:extLst>
          </p:cNvPr>
          <p:cNvSpPr/>
          <p:nvPr/>
        </p:nvSpPr>
        <p:spPr>
          <a:xfrm>
            <a:off x="1180429" y="301159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D5D82C3-2A56-FB4E-BF57-D32E21A272CD}"/>
              </a:ext>
            </a:extLst>
          </p:cNvPr>
          <p:cNvSpPr/>
          <p:nvPr/>
        </p:nvSpPr>
        <p:spPr>
          <a:xfrm>
            <a:off x="1180429" y="459299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5EB9BB8-AEC7-08F3-3F2A-B91D531EF1E6}"/>
              </a:ext>
            </a:extLst>
          </p:cNvPr>
          <p:cNvSpPr/>
          <p:nvPr/>
        </p:nvSpPr>
        <p:spPr>
          <a:xfrm>
            <a:off x="1180429" y="493718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3" name="Multiplication Sign 102">
            <a:extLst>
              <a:ext uri="{FF2B5EF4-FFF2-40B4-BE49-F238E27FC236}">
                <a16:creationId xmlns:a16="http://schemas.microsoft.com/office/drawing/2014/main" id="{7EB76019-72FD-F139-81F7-A02C4D18BEDE}"/>
              </a:ext>
            </a:extLst>
          </p:cNvPr>
          <p:cNvSpPr/>
          <p:nvPr/>
        </p:nvSpPr>
        <p:spPr>
          <a:xfrm>
            <a:off x="3937417" y="231889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4" name="Multiplication Sign 103">
            <a:extLst>
              <a:ext uri="{FF2B5EF4-FFF2-40B4-BE49-F238E27FC236}">
                <a16:creationId xmlns:a16="http://schemas.microsoft.com/office/drawing/2014/main" id="{6F009802-9A38-9D3A-171A-2E046B601B5B}"/>
              </a:ext>
            </a:extLst>
          </p:cNvPr>
          <p:cNvSpPr/>
          <p:nvPr/>
        </p:nvSpPr>
        <p:spPr>
          <a:xfrm>
            <a:off x="3937417" y="273132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5" name="Multiplication Sign 104">
            <a:extLst>
              <a:ext uri="{FF2B5EF4-FFF2-40B4-BE49-F238E27FC236}">
                <a16:creationId xmlns:a16="http://schemas.microsoft.com/office/drawing/2014/main" id="{061E2487-8687-1B14-5B45-EA4E7C958863}"/>
              </a:ext>
            </a:extLst>
          </p:cNvPr>
          <p:cNvSpPr/>
          <p:nvPr/>
        </p:nvSpPr>
        <p:spPr>
          <a:xfrm>
            <a:off x="3937417" y="285438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6" name="Multiplication Sign 105">
            <a:extLst>
              <a:ext uri="{FF2B5EF4-FFF2-40B4-BE49-F238E27FC236}">
                <a16:creationId xmlns:a16="http://schemas.microsoft.com/office/drawing/2014/main" id="{3DB6320B-E6F5-F8E3-D3B8-27D5D512986E}"/>
              </a:ext>
            </a:extLst>
          </p:cNvPr>
          <p:cNvSpPr/>
          <p:nvPr/>
        </p:nvSpPr>
        <p:spPr>
          <a:xfrm>
            <a:off x="3937417" y="3051324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7" name="Multiplication Sign 106">
            <a:extLst>
              <a:ext uri="{FF2B5EF4-FFF2-40B4-BE49-F238E27FC236}">
                <a16:creationId xmlns:a16="http://schemas.microsoft.com/office/drawing/2014/main" id="{157D27E3-5905-1404-7687-52877F386079}"/>
              </a:ext>
            </a:extLst>
          </p:cNvPr>
          <p:cNvSpPr/>
          <p:nvPr/>
        </p:nvSpPr>
        <p:spPr>
          <a:xfrm>
            <a:off x="3937417" y="335468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8" name="Multiplication Sign 107">
            <a:extLst>
              <a:ext uri="{FF2B5EF4-FFF2-40B4-BE49-F238E27FC236}">
                <a16:creationId xmlns:a16="http://schemas.microsoft.com/office/drawing/2014/main" id="{9A56736C-FF45-91A7-12CA-86A1CBCD5037}"/>
              </a:ext>
            </a:extLst>
          </p:cNvPr>
          <p:cNvSpPr/>
          <p:nvPr/>
        </p:nvSpPr>
        <p:spPr>
          <a:xfrm>
            <a:off x="3937417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9" name="Multiplication Sign 108">
            <a:extLst>
              <a:ext uri="{FF2B5EF4-FFF2-40B4-BE49-F238E27FC236}">
                <a16:creationId xmlns:a16="http://schemas.microsoft.com/office/drawing/2014/main" id="{6F80E243-E0C9-4825-81A0-4A88718B2F5D}"/>
              </a:ext>
            </a:extLst>
          </p:cNvPr>
          <p:cNvSpPr/>
          <p:nvPr/>
        </p:nvSpPr>
        <p:spPr>
          <a:xfrm>
            <a:off x="3937417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0" name="Plus Sign 109">
            <a:extLst>
              <a:ext uri="{FF2B5EF4-FFF2-40B4-BE49-F238E27FC236}">
                <a16:creationId xmlns:a16="http://schemas.microsoft.com/office/drawing/2014/main" id="{D4C810E3-0F05-35F7-3657-D94B0A311BCF}"/>
              </a:ext>
            </a:extLst>
          </p:cNvPr>
          <p:cNvSpPr/>
          <p:nvPr/>
        </p:nvSpPr>
        <p:spPr>
          <a:xfrm>
            <a:off x="3937417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1" name="Plus Sign 110">
            <a:extLst>
              <a:ext uri="{FF2B5EF4-FFF2-40B4-BE49-F238E27FC236}">
                <a16:creationId xmlns:a16="http://schemas.microsoft.com/office/drawing/2014/main" id="{5394FC76-FB7F-6B0E-47A5-4C74E07DD421}"/>
              </a:ext>
            </a:extLst>
          </p:cNvPr>
          <p:cNvSpPr/>
          <p:nvPr/>
        </p:nvSpPr>
        <p:spPr>
          <a:xfrm>
            <a:off x="3937417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2" name="Plus Sign 111">
            <a:extLst>
              <a:ext uri="{FF2B5EF4-FFF2-40B4-BE49-F238E27FC236}">
                <a16:creationId xmlns:a16="http://schemas.microsoft.com/office/drawing/2014/main" id="{2DC8F9C7-8449-9D16-27A6-C13872910C2F}"/>
              </a:ext>
            </a:extLst>
          </p:cNvPr>
          <p:cNvSpPr/>
          <p:nvPr/>
        </p:nvSpPr>
        <p:spPr>
          <a:xfrm>
            <a:off x="3937417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3" name="Plus Sign 112">
            <a:extLst>
              <a:ext uri="{FF2B5EF4-FFF2-40B4-BE49-F238E27FC236}">
                <a16:creationId xmlns:a16="http://schemas.microsoft.com/office/drawing/2014/main" id="{ABC98AC2-5131-9691-EE59-27FDFC973269}"/>
              </a:ext>
            </a:extLst>
          </p:cNvPr>
          <p:cNvSpPr/>
          <p:nvPr/>
        </p:nvSpPr>
        <p:spPr>
          <a:xfrm>
            <a:off x="3937417" y="429356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4" name="Plus Sign 113">
            <a:extLst>
              <a:ext uri="{FF2B5EF4-FFF2-40B4-BE49-F238E27FC236}">
                <a16:creationId xmlns:a16="http://schemas.microsoft.com/office/drawing/2014/main" id="{7209B0D0-4ED7-4926-D827-9F18B8A7704E}"/>
              </a:ext>
            </a:extLst>
          </p:cNvPr>
          <p:cNvSpPr/>
          <p:nvPr/>
        </p:nvSpPr>
        <p:spPr>
          <a:xfrm>
            <a:off x="3937417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5" name="Plus Sign 114">
            <a:extLst>
              <a:ext uri="{FF2B5EF4-FFF2-40B4-BE49-F238E27FC236}">
                <a16:creationId xmlns:a16="http://schemas.microsoft.com/office/drawing/2014/main" id="{68A0710E-B3FD-6FB9-A74C-51171E597A0C}"/>
              </a:ext>
            </a:extLst>
          </p:cNvPr>
          <p:cNvSpPr/>
          <p:nvPr/>
        </p:nvSpPr>
        <p:spPr>
          <a:xfrm>
            <a:off x="3937417" y="47065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6" name="Plus Sign 115">
            <a:extLst>
              <a:ext uri="{FF2B5EF4-FFF2-40B4-BE49-F238E27FC236}">
                <a16:creationId xmlns:a16="http://schemas.microsoft.com/office/drawing/2014/main" id="{A3738A7C-B6C0-2C83-F115-A4AC476A7E74}"/>
              </a:ext>
            </a:extLst>
          </p:cNvPr>
          <p:cNvSpPr/>
          <p:nvPr/>
        </p:nvSpPr>
        <p:spPr>
          <a:xfrm>
            <a:off x="3937417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7" name="Multiplication Sign 116">
            <a:extLst>
              <a:ext uri="{FF2B5EF4-FFF2-40B4-BE49-F238E27FC236}">
                <a16:creationId xmlns:a16="http://schemas.microsoft.com/office/drawing/2014/main" id="{D2EEB75B-9189-0CB2-9BF8-DE6AF4470987}"/>
              </a:ext>
            </a:extLst>
          </p:cNvPr>
          <p:cNvSpPr/>
          <p:nvPr/>
        </p:nvSpPr>
        <p:spPr>
          <a:xfrm>
            <a:off x="3937417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8" name="Multiplication Sign 117">
            <a:extLst>
              <a:ext uri="{FF2B5EF4-FFF2-40B4-BE49-F238E27FC236}">
                <a16:creationId xmlns:a16="http://schemas.microsoft.com/office/drawing/2014/main" id="{42256F97-F8BF-6F25-2C8F-82E70B24718B}"/>
              </a:ext>
            </a:extLst>
          </p:cNvPr>
          <p:cNvSpPr/>
          <p:nvPr/>
        </p:nvSpPr>
        <p:spPr>
          <a:xfrm>
            <a:off x="3937417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9" name="Plus Sign 118">
            <a:extLst>
              <a:ext uri="{FF2B5EF4-FFF2-40B4-BE49-F238E27FC236}">
                <a16:creationId xmlns:a16="http://schemas.microsoft.com/office/drawing/2014/main" id="{22119A2E-C191-591C-8B23-5F02F950207F}"/>
              </a:ext>
            </a:extLst>
          </p:cNvPr>
          <p:cNvSpPr/>
          <p:nvPr/>
        </p:nvSpPr>
        <p:spPr>
          <a:xfrm>
            <a:off x="3937417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0" name="Plus Sign 119">
            <a:extLst>
              <a:ext uri="{FF2B5EF4-FFF2-40B4-BE49-F238E27FC236}">
                <a16:creationId xmlns:a16="http://schemas.microsoft.com/office/drawing/2014/main" id="{F3C621C2-F9A2-F625-8DAD-BBD4750F26F5}"/>
              </a:ext>
            </a:extLst>
          </p:cNvPr>
          <p:cNvSpPr/>
          <p:nvPr/>
        </p:nvSpPr>
        <p:spPr>
          <a:xfrm>
            <a:off x="3937417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9" name="Multiplication Sign 138">
            <a:extLst>
              <a:ext uri="{FF2B5EF4-FFF2-40B4-BE49-F238E27FC236}">
                <a16:creationId xmlns:a16="http://schemas.microsoft.com/office/drawing/2014/main" id="{FD1E919F-BBA1-AEC3-48D5-13611BF5187C}"/>
              </a:ext>
            </a:extLst>
          </p:cNvPr>
          <p:cNvSpPr/>
          <p:nvPr/>
        </p:nvSpPr>
        <p:spPr>
          <a:xfrm>
            <a:off x="10011731" y="231889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0" name="Multiplication Sign 139">
            <a:extLst>
              <a:ext uri="{FF2B5EF4-FFF2-40B4-BE49-F238E27FC236}">
                <a16:creationId xmlns:a16="http://schemas.microsoft.com/office/drawing/2014/main" id="{F6680D46-D292-959F-3071-1F06B40E8E49}"/>
              </a:ext>
            </a:extLst>
          </p:cNvPr>
          <p:cNvSpPr/>
          <p:nvPr/>
        </p:nvSpPr>
        <p:spPr>
          <a:xfrm>
            <a:off x="10011731" y="273132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1" name="Multiplication Sign 140">
            <a:extLst>
              <a:ext uri="{FF2B5EF4-FFF2-40B4-BE49-F238E27FC236}">
                <a16:creationId xmlns:a16="http://schemas.microsoft.com/office/drawing/2014/main" id="{608D3F9E-C50B-B56F-A3BD-A08D36744E71}"/>
              </a:ext>
            </a:extLst>
          </p:cNvPr>
          <p:cNvSpPr/>
          <p:nvPr/>
        </p:nvSpPr>
        <p:spPr>
          <a:xfrm>
            <a:off x="10011731" y="285438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2" name="Multiplication Sign 141">
            <a:extLst>
              <a:ext uri="{FF2B5EF4-FFF2-40B4-BE49-F238E27FC236}">
                <a16:creationId xmlns:a16="http://schemas.microsoft.com/office/drawing/2014/main" id="{5508C955-CE31-B622-88F1-2D6A301212DC}"/>
              </a:ext>
            </a:extLst>
          </p:cNvPr>
          <p:cNvSpPr/>
          <p:nvPr/>
        </p:nvSpPr>
        <p:spPr>
          <a:xfrm>
            <a:off x="10011731" y="3051324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3" name="Multiplication Sign 142">
            <a:extLst>
              <a:ext uri="{FF2B5EF4-FFF2-40B4-BE49-F238E27FC236}">
                <a16:creationId xmlns:a16="http://schemas.microsoft.com/office/drawing/2014/main" id="{7C47F96D-FFED-7F74-F890-EEF84B05A3E9}"/>
              </a:ext>
            </a:extLst>
          </p:cNvPr>
          <p:cNvSpPr/>
          <p:nvPr/>
        </p:nvSpPr>
        <p:spPr>
          <a:xfrm>
            <a:off x="10011731" y="335468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4" name="Multiplication Sign 143">
            <a:extLst>
              <a:ext uri="{FF2B5EF4-FFF2-40B4-BE49-F238E27FC236}">
                <a16:creationId xmlns:a16="http://schemas.microsoft.com/office/drawing/2014/main" id="{D281ECB4-A308-889B-FFE2-A38230D07B69}"/>
              </a:ext>
            </a:extLst>
          </p:cNvPr>
          <p:cNvSpPr/>
          <p:nvPr/>
        </p:nvSpPr>
        <p:spPr>
          <a:xfrm>
            <a:off x="1001173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5" name="Multiplication Sign 144">
            <a:extLst>
              <a:ext uri="{FF2B5EF4-FFF2-40B4-BE49-F238E27FC236}">
                <a16:creationId xmlns:a16="http://schemas.microsoft.com/office/drawing/2014/main" id="{7780D8C8-B249-66B8-FFF8-A931E512198E}"/>
              </a:ext>
            </a:extLst>
          </p:cNvPr>
          <p:cNvSpPr/>
          <p:nvPr/>
        </p:nvSpPr>
        <p:spPr>
          <a:xfrm>
            <a:off x="1001173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6" name="Plus Sign 145">
            <a:extLst>
              <a:ext uri="{FF2B5EF4-FFF2-40B4-BE49-F238E27FC236}">
                <a16:creationId xmlns:a16="http://schemas.microsoft.com/office/drawing/2014/main" id="{5D337644-60B5-D013-2179-E5160AA08CEA}"/>
              </a:ext>
            </a:extLst>
          </p:cNvPr>
          <p:cNvSpPr/>
          <p:nvPr/>
        </p:nvSpPr>
        <p:spPr>
          <a:xfrm>
            <a:off x="1001173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7" name="Plus Sign 146">
            <a:extLst>
              <a:ext uri="{FF2B5EF4-FFF2-40B4-BE49-F238E27FC236}">
                <a16:creationId xmlns:a16="http://schemas.microsoft.com/office/drawing/2014/main" id="{5DF7BEFE-F0D2-3A84-DDE8-6AD9A2D1C050}"/>
              </a:ext>
            </a:extLst>
          </p:cNvPr>
          <p:cNvSpPr/>
          <p:nvPr/>
        </p:nvSpPr>
        <p:spPr>
          <a:xfrm>
            <a:off x="1001173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8" name="Plus Sign 147">
            <a:extLst>
              <a:ext uri="{FF2B5EF4-FFF2-40B4-BE49-F238E27FC236}">
                <a16:creationId xmlns:a16="http://schemas.microsoft.com/office/drawing/2014/main" id="{7FE1B560-945F-ED14-7F28-54696F2DF578}"/>
              </a:ext>
            </a:extLst>
          </p:cNvPr>
          <p:cNvSpPr/>
          <p:nvPr/>
        </p:nvSpPr>
        <p:spPr>
          <a:xfrm>
            <a:off x="1001173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9" name="Plus Sign 148">
            <a:extLst>
              <a:ext uri="{FF2B5EF4-FFF2-40B4-BE49-F238E27FC236}">
                <a16:creationId xmlns:a16="http://schemas.microsoft.com/office/drawing/2014/main" id="{C1BF2AA2-A256-BA12-B71A-142A9415EC74}"/>
              </a:ext>
            </a:extLst>
          </p:cNvPr>
          <p:cNvSpPr/>
          <p:nvPr/>
        </p:nvSpPr>
        <p:spPr>
          <a:xfrm>
            <a:off x="10011731" y="42935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0" name="Plus Sign 149">
            <a:extLst>
              <a:ext uri="{FF2B5EF4-FFF2-40B4-BE49-F238E27FC236}">
                <a16:creationId xmlns:a16="http://schemas.microsoft.com/office/drawing/2014/main" id="{7F6F9B23-9E65-973C-BB3D-7558F7B8B40F}"/>
              </a:ext>
            </a:extLst>
          </p:cNvPr>
          <p:cNvSpPr/>
          <p:nvPr/>
        </p:nvSpPr>
        <p:spPr>
          <a:xfrm>
            <a:off x="1001173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1" name="Plus Sign 150">
            <a:extLst>
              <a:ext uri="{FF2B5EF4-FFF2-40B4-BE49-F238E27FC236}">
                <a16:creationId xmlns:a16="http://schemas.microsoft.com/office/drawing/2014/main" id="{208F1248-7B50-F23F-1D7F-564DC5FB4F2E}"/>
              </a:ext>
            </a:extLst>
          </p:cNvPr>
          <p:cNvSpPr/>
          <p:nvPr/>
        </p:nvSpPr>
        <p:spPr>
          <a:xfrm>
            <a:off x="10011731" y="470653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2" name="Plus Sign 151">
            <a:extLst>
              <a:ext uri="{FF2B5EF4-FFF2-40B4-BE49-F238E27FC236}">
                <a16:creationId xmlns:a16="http://schemas.microsoft.com/office/drawing/2014/main" id="{F4E826F0-12B5-32C9-CA65-5E33278EDA15}"/>
              </a:ext>
            </a:extLst>
          </p:cNvPr>
          <p:cNvSpPr/>
          <p:nvPr/>
        </p:nvSpPr>
        <p:spPr>
          <a:xfrm>
            <a:off x="1001173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3" name="Multiplication Sign 152">
            <a:extLst>
              <a:ext uri="{FF2B5EF4-FFF2-40B4-BE49-F238E27FC236}">
                <a16:creationId xmlns:a16="http://schemas.microsoft.com/office/drawing/2014/main" id="{1C35E0FA-BA3B-8CC1-9D91-820CF1CBC962}"/>
              </a:ext>
            </a:extLst>
          </p:cNvPr>
          <p:cNvSpPr/>
          <p:nvPr/>
        </p:nvSpPr>
        <p:spPr>
          <a:xfrm>
            <a:off x="1001173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325F4CF3-1554-A185-CA55-4B660998AA50}"/>
              </a:ext>
            </a:extLst>
          </p:cNvPr>
          <p:cNvSpPr/>
          <p:nvPr/>
        </p:nvSpPr>
        <p:spPr>
          <a:xfrm>
            <a:off x="1001173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5" name="Plus Sign 154">
            <a:extLst>
              <a:ext uri="{FF2B5EF4-FFF2-40B4-BE49-F238E27FC236}">
                <a16:creationId xmlns:a16="http://schemas.microsoft.com/office/drawing/2014/main" id="{7586CB17-787A-3E37-96DC-DAC91CEF6EB7}"/>
              </a:ext>
            </a:extLst>
          </p:cNvPr>
          <p:cNvSpPr/>
          <p:nvPr/>
        </p:nvSpPr>
        <p:spPr>
          <a:xfrm>
            <a:off x="1001173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6" name="Plus Sign 155">
            <a:extLst>
              <a:ext uri="{FF2B5EF4-FFF2-40B4-BE49-F238E27FC236}">
                <a16:creationId xmlns:a16="http://schemas.microsoft.com/office/drawing/2014/main" id="{CA15FE5D-D1BA-FAE3-FD33-AD036E2E0722}"/>
              </a:ext>
            </a:extLst>
          </p:cNvPr>
          <p:cNvSpPr/>
          <p:nvPr/>
        </p:nvSpPr>
        <p:spPr>
          <a:xfrm>
            <a:off x="1001173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BD107C6-5FDE-42B8-D2A6-CCDE461F024D}"/>
              </a:ext>
            </a:extLst>
          </p:cNvPr>
          <p:cNvCxnSpPr>
            <a:cxnSpLocks/>
          </p:cNvCxnSpPr>
          <p:nvPr/>
        </p:nvCxnSpPr>
        <p:spPr>
          <a:xfrm flipV="1">
            <a:off x="5373096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28361F1-CA8F-D738-BAE3-E8985E9C22D2}"/>
                  </a:ext>
                </a:extLst>
              </p:cNvPr>
              <p:cNvSpPr txBox="1"/>
              <p:nvPr/>
            </p:nvSpPr>
            <p:spPr>
              <a:xfrm>
                <a:off x="5069341" y="867794"/>
                <a:ext cx="105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28361F1-CA8F-D738-BAE3-E8985E9C2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341" y="867794"/>
                <a:ext cx="105304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Oval 158">
            <a:extLst>
              <a:ext uri="{FF2B5EF4-FFF2-40B4-BE49-F238E27FC236}">
                <a16:creationId xmlns:a16="http://schemas.microsoft.com/office/drawing/2014/main" id="{301B637B-08FE-E86B-6C0A-0555AA331768}"/>
              </a:ext>
            </a:extLst>
          </p:cNvPr>
          <p:cNvSpPr/>
          <p:nvPr/>
        </p:nvSpPr>
        <p:spPr>
          <a:xfrm>
            <a:off x="5449526" y="236043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0C65F091-5CD0-3FD3-00FD-C8E8133A2DAE}"/>
              </a:ext>
            </a:extLst>
          </p:cNvPr>
          <p:cNvSpPr/>
          <p:nvPr/>
        </p:nvSpPr>
        <p:spPr>
          <a:xfrm>
            <a:off x="5449526" y="277286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AEFA19B-0F9C-DD49-D2C7-F256C1B8C652}"/>
              </a:ext>
            </a:extLst>
          </p:cNvPr>
          <p:cNvSpPr/>
          <p:nvPr/>
        </p:nvSpPr>
        <p:spPr>
          <a:xfrm>
            <a:off x="5449526" y="289592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21D874B8-5D6C-2110-AA86-8A3EDB50F21D}"/>
              </a:ext>
            </a:extLst>
          </p:cNvPr>
          <p:cNvSpPr/>
          <p:nvPr/>
        </p:nvSpPr>
        <p:spPr>
          <a:xfrm>
            <a:off x="5449526" y="3092868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D6933637-1520-AC06-1B01-3FD73E49F6A0}"/>
              </a:ext>
            </a:extLst>
          </p:cNvPr>
          <p:cNvSpPr/>
          <p:nvPr/>
        </p:nvSpPr>
        <p:spPr>
          <a:xfrm>
            <a:off x="5449526" y="339623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0EE522F1-02A5-8B42-7A58-0D5316028DD2}"/>
              </a:ext>
            </a:extLst>
          </p:cNvPr>
          <p:cNvSpPr/>
          <p:nvPr/>
        </p:nvSpPr>
        <p:spPr>
          <a:xfrm>
            <a:off x="5449526" y="39317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8DE4D2C0-C257-9167-8289-4F5748D91182}"/>
              </a:ext>
            </a:extLst>
          </p:cNvPr>
          <p:cNvSpPr/>
          <p:nvPr/>
        </p:nvSpPr>
        <p:spPr>
          <a:xfrm>
            <a:off x="5449526" y="194218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33A693B6-D92D-DC99-460A-2540754A9713}"/>
              </a:ext>
            </a:extLst>
          </p:cNvPr>
          <p:cNvSpPr/>
          <p:nvPr/>
        </p:nvSpPr>
        <p:spPr>
          <a:xfrm>
            <a:off x="5449526" y="319760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9B866725-0F82-A83C-F251-5CBCC4BB5734}"/>
              </a:ext>
            </a:extLst>
          </p:cNvPr>
          <p:cNvSpPr/>
          <p:nvPr/>
        </p:nvSpPr>
        <p:spPr>
          <a:xfrm>
            <a:off x="5449526" y="36845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C944C928-3382-B814-7839-C17F899C0E01}"/>
              </a:ext>
            </a:extLst>
          </p:cNvPr>
          <p:cNvSpPr/>
          <p:nvPr/>
        </p:nvSpPr>
        <p:spPr>
          <a:xfrm>
            <a:off x="5449526" y="415848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4949AC9F-EAED-AFDD-AAED-95339C2B07D3}"/>
              </a:ext>
            </a:extLst>
          </p:cNvPr>
          <p:cNvSpPr/>
          <p:nvPr/>
        </p:nvSpPr>
        <p:spPr>
          <a:xfrm>
            <a:off x="5449526" y="4335112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D4868B0D-809F-F170-064C-EC716B8DAD8E}"/>
              </a:ext>
            </a:extLst>
          </p:cNvPr>
          <p:cNvSpPr/>
          <p:nvPr/>
        </p:nvSpPr>
        <p:spPr>
          <a:xfrm>
            <a:off x="5449526" y="446721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E54939A1-365B-CBD6-A4A8-87AFBA88F864}"/>
              </a:ext>
            </a:extLst>
          </p:cNvPr>
          <p:cNvSpPr/>
          <p:nvPr/>
        </p:nvSpPr>
        <p:spPr>
          <a:xfrm>
            <a:off x="5449526" y="4748078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48DD5730-F642-3284-CCDF-4C31BD39BD61}"/>
              </a:ext>
            </a:extLst>
          </p:cNvPr>
          <p:cNvSpPr/>
          <p:nvPr/>
        </p:nvSpPr>
        <p:spPr>
          <a:xfrm>
            <a:off x="5449526" y="521976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8400A1F3-E886-CFAC-402B-EBD45F8F2B3C}"/>
              </a:ext>
            </a:extLst>
          </p:cNvPr>
          <p:cNvSpPr/>
          <p:nvPr/>
        </p:nvSpPr>
        <p:spPr>
          <a:xfrm>
            <a:off x="5449526" y="265935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84B808F3-A4A5-630C-57E3-0362BCD89931}"/>
              </a:ext>
            </a:extLst>
          </p:cNvPr>
          <p:cNvSpPr/>
          <p:nvPr/>
        </p:nvSpPr>
        <p:spPr>
          <a:xfrm>
            <a:off x="5449526" y="299819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88FD6F2-EC46-943F-CC00-C02AEA6AA545}"/>
              </a:ext>
            </a:extLst>
          </p:cNvPr>
          <p:cNvSpPr/>
          <p:nvPr/>
        </p:nvSpPr>
        <p:spPr>
          <a:xfrm>
            <a:off x="5449526" y="457959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B4951100-4551-C15B-2E6E-15C466476370}"/>
              </a:ext>
            </a:extLst>
          </p:cNvPr>
          <p:cNvSpPr/>
          <p:nvPr/>
        </p:nvSpPr>
        <p:spPr>
          <a:xfrm>
            <a:off x="5449526" y="492378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5BE7FE2-6A54-D1D6-21D0-D9791314AD95}"/>
              </a:ext>
            </a:extLst>
          </p:cNvPr>
          <p:cNvSpPr/>
          <p:nvPr/>
        </p:nvSpPr>
        <p:spPr>
          <a:xfrm>
            <a:off x="4773671" y="1722830"/>
            <a:ext cx="527483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700583 w 700966"/>
              <a:gd name="connsiteY0" fmla="*/ 0 h 2386518"/>
              <a:gd name="connsiteX1" fmla="*/ 584544 w 700966"/>
              <a:gd name="connsiteY1" fmla="*/ 443227 h 2386518"/>
              <a:gd name="connsiteX2" fmla="*/ 351710 w 700966"/>
              <a:gd name="connsiteY2" fmla="*/ 1180392 h 2386518"/>
              <a:gd name="connsiteX3" fmla="*/ 594 w 700966"/>
              <a:gd name="connsiteY3" fmla="*/ 1546597 h 2386518"/>
              <a:gd name="connsiteX4" fmla="*/ 572094 w 700966"/>
              <a:gd name="connsiteY4" fmla="*/ 1888454 h 2386518"/>
              <a:gd name="connsiteX5" fmla="*/ 684144 w 700966"/>
              <a:gd name="connsiteY5" fmla="*/ 2386518 h 2386518"/>
              <a:gd name="connsiteX0" fmla="*/ 700583 w 700907"/>
              <a:gd name="connsiteY0" fmla="*/ 0 h 2386518"/>
              <a:gd name="connsiteX1" fmla="*/ 571844 w 700907"/>
              <a:gd name="connsiteY1" fmla="*/ 842517 h 2386518"/>
              <a:gd name="connsiteX2" fmla="*/ 351710 w 700907"/>
              <a:gd name="connsiteY2" fmla="*/ 1180392 h 2386518"/>
              <a:gd name="connsiteX3" fmla="*/ 594 w 700907"/>
              <a:gd name="connsiteY3" fmla="*/ 1546597 h 2386518"/>
              <a:gd name="connsiteX4" fmla="*/ 572094 w 700907"/>
              <a:gd name="connsiteY4" fmla="*/ 1888454 h 2386518"/>
              <a:gd name="connsiteX5" fmla="*/ 684144 w 700907"/>
              <a:gd name="connsiteY5" fmla="*/ 2386518 h 2386518"/>
              <a:gd name="connsiteX0" fmla="*/ 700583 w 700844"/>
              <a:gd name="connsiteY0" fmla="*/ 0 h 2386518"/>
              <a:gd name="connsiteX1" fmla="*/ 571844 w 700844"/>
              <a:gd name="connsiteY1" fmla="*/ 842517 h 2386518"/>
              <a:gd name="connsiteX2" fmla="*/ 470244 w 700844"/>
              <a:gd name="connsiteY2" fmla="*/ 1213210 h 2386518"/>
              <a:gd name="connsiteX3" fmla="*/ 594 w 700844"/>
              <a:gd name="connsiteY3" fmla="*/ 1546597 h 2386518"/>
              <a:gd name="connsiteX4" fmla="*/ 572094 w 700844"/>
              <a:gd name="connsiteY4" fmla="*/ 1888454 h 2386518"/>
              <a:gd name="connsiteX5" fmla="*/ 684144 w 700844"/>
              <a:gd name="connsiteY5" fmla="*/ 2386518 h 2386518"/>
              <a:gd name="connsiteX0" fmla="*/ 700532 w 700793"/>
              <a:gd name="connsiteY0" fmla="*/ 0 h 2386518"/>
              <a:gd name="connsiteX1" fmla="*/ 571793 w 700793"/>
              <a:gd name="connsiteY1" fmla="*/ 842517 h 2386518"/>
              <a:gd name="connsiteX2" fmla="*/ 470193 w 700793"/>
              <a:gd name="connsiteY2" fmla="*/ 1213210 h 2386518"/>
              <a:gd name="connsiteX3" fmla="*/ 543 w 700793"/>
              <a:gd name="connsiteY3" fmla="*/ 1546597 h 2386518"/>
              <a:gd name="connsiteX4" fmla="*/ 618609 w 700793"/>
              <a:gd name="connsiteY4" fmla="*/ 2027932 h 2386518"/>
              <a:gd name="connsiteX5" fmla="*/ 684093 w 700793"/>
              <a:gd name="connsiteY5" fmla="*/ 2386518 h 2386518"/>
              <a:gd name="connsiteX0" fmla="*/ 577925 w 578186"/>
              <a:gd name="connsiteY0" fmla="*/ 0 h 2386518"/>
              <a:gd name="connsiteX1" fmla="*/ 449186 w 578186"/>
              <a:gd name="connsiteY1" fmla="*/ 842517 h 2386518"/>
              <a:gd name="connsiteX2" fmla="*/ 347586 w 578186"/>
              <a:gd name="connsiteY2" fmla="*/ 1213210 h 2386518"/>
              <a:gd name="connsiteX3" fmla="*/ 703 w 578186"/>
              <a:gd name="connsiteY3" fmla="*/ 1557536 h 2386518"/>
              <a:gd name="connsiteX4" fmla="*/ 496002 w 578186"/>
              <a:gd name="connsiteY4" fmla="*/ 2027932 h 2386518"/>
              <a:gd name="connsiteX5" fmla="*/ 561486 w 578186"/>
              <a:gd name="connsiteY5" fmla="*/ 2386518 h 2386518"/>
              <a:gd name="connsiteX0" fmla="*/ 527222 w 527483"/>
              <a:gd name="connsiteY0" fmla="*/ 0 h 2386518"/>
              <a:gd name="connsiteX1" fmla="*/ 398483 w 527483"/>
              <a:gd name="connsiteY1" fmla="*/ 842517 h 2386518"/>
              <a:gd name="connsiteX2" fmla="*/ 296883 w 527483"/>
              <a:gd name="connsiteY2" fmla="*/ 1213210 h 2386518"/>
              <a:gd name="connsiteX3" fmla="*/ 800 w 527483"/>
              <a:gd name="connsiteY3" fmla="*/ 1563006 h 2386518"/>
              <a:gd name="connsiteX4" fmla="*/ 445299 w 527483"/>
              <a:gd name="connsiteY4" fmla="*/ 2027932 h 2386518"/>
              <a:gd name="connsiteX5" fmla="*/ 510783 w 527483"/>
              <a:gd name="connsiteY5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483" h="2386518">
                <a:moveTo>
                  <a:pt x="527222" y="0"/>
                </a:moveTo>
                <a:cubicBezTo>
                  <a:pt x="533146" y="173214"/>
                  <a:pt x="436873" y="640315"/>
                  <a:pt x="398483" y="842517"/>
                </a:cubicBezTo>
                <a:cubicBezTo>
                  <a:pt x="360093" y="1044719"/>
                  <a:pt x="394208" y="1029315"/>
                  <a:pt x="296883" y="1213210"/>
                </a:cubicBezTo>
                <a:cubicBezTo>
                  <a:pt x="199558" y="1397105"/>
                  <a:pt x="20514" y="1432233"/>
                  <a:pt x="800" y="1563006"/>
                </a:cubicBezTo>
                <a:cubicBezTo>
                  <a:pt x="-18914" y="1693779"/>
                  <a:pt x="331374" y="1887945"/>
                  <a:pt x="445299" y="2027932"/>
                </a:cubicBezTo>
                <a:cubicBezTo>
                  <a:pt x="559224" y="2167919"/>
                  <a:pt x="451891" y="2315814"/>
                  <a:pt x="510783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B89FE1B-4501-88E2-0FF3-581F4C3D8AED}"/>
              </a:ext>
            </a:extLst>
          </p:cNvPr>
          <p:cNvCxnSpPr>
            <a:cxnSpLocks/>
          </p:cNvCxnSpPr>
          <p:nvPr/>
        </p:nvCxnSpPr>
        <p:spPr>
          <a:xfrm flipH="1" flipV="1">
            <a:off x="8720365" y="3615702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DC9BD3D-AD62-B11F-CA11-4822D6C5AAFF}"/>
                  </a:ext>
                </a:extLst>
              </p:cNvPr>
              <p:cNvSpPr txBox="1"/>
              <p:nvPr/>
            </p:nvSpPr>
            <p:spPr>
              <a:xfrm>
                <a:off x="8441532" y="3187576"/>
                <a:ext cx="1384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DC9BD3D-AD62-B11F-CA11-4822D6C5A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532" y="3187576"/>
                <a:ext cx="13849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extBox 179">
            <a:extLst>
              <a:ext uri="{FF2B5EF4-FFF2-40B4-BE49-F238E27FC236}">
                <a16:creationId xmlns:a16="http://schemas.microsoft.com/office/drawing/2014/main" id="{2C33814C-CBE5-DCC4-16E2-204010A81D82}"/>
              </a:ext>
            </a:extLst>
          </p:cNvPr>
          <p:cNvSpPr txBox="1"/>
          <p:nvPr/>
        </p:nvSpPr>
        <p:spPr>
          <a:xfrm>
            <a:off x="8518692" y="3643030"/>
            <a:ext cx="120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Selection based on X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C276535-8F2A-0114-4FDC-8E637F582075}"/>
              </a:ext>
            </a:extLst>
          </p:cNvPr>
          <p:cNvCxnSpPr>
            <a:cxnSpLocks/>
          </p:cNvCxnSpPr>
          <p:nvPr/>
        </p:nvCxnSpPr>
        <p:spPr>
          <a:xfrm flipV="1">
            <a:off x="6864971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E22633-BE4F-B364-7E9A-70CCE8E99F02}"/>
                  </a:ext>
                </a:extLst>
              </p:cNvPr>
              <p:cNvSpPr txBox="1"/>
              <p:nvPr/>
            </p:nvSpPr>
            <p:spPr>
              <a:xfrm>
                <a:off x="6384759" y="867794"/>
                <a:ext cx="1053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E22633-BE4F-B364-7E9A-70CCE8E99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759" y="867794"/>
                <a:ext cx="105304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Oval 185">
            <a:extLst>
              <a:ext uri="{FF2B5EF4-FFF2-40B4-BE49-F238E27FC236}">
                <a16:creationId xmlns:a16="http://schemas.microsoft.com/office/drawing/2014/main" id="{6BCBA187-2949-6CDE-1453-E5C1DECEFD8E}"/>
              </a:ext>
            </a:extLst>
          </p:cNvPr>
          <p:cNvSpPr/>
          <p:nvPr/>
        </p:nvSpPr>
        <p:spPr>
          <a:xfrm>
            <a:off x="6712998" y="235855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DAB76045-8613-403F-EC41-57057987DA0B}"/>
              </a:ext>
            </a:extLst>
          </p:cNvPr>
          <p:cNvSpPr/>
          <p:nvPr/>
        </p:nvSpPr>
        <p:spPr>
          <a:xfrm>
            <a:off x="6712998" y="277098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82D6BDEE-70C6-8F19-F071-9EAF5EE10B38}"/>
              </a:ext>
            </a:extLst>
          </p:cNvPr>
          <p:cNvSpPr/>
          <p:nvPr/>
        </p:nvSpPr>
        <p:spPr>
          <a:xfrm>
            <a:off x="6712998" y="289404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EB04BA3-6CD4-4AD6-5DE8-31F9CB20C017}"/>
              </a:ext>
            </a:extLst>
          </p:cNvPr>
          <p:cNvSpPr/>
          <p:nvPr/>
        </p:nvSpPr>
        <p:spPr>
          <a:xfrm>
            <a:off x="6712998" y="309098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98759E5C-B655-395C-349A-F3D7D80DBAAF}"/>
              </a:ext>
            </a:extLst>
          </p:cNvPr>
          <p:cNvSpPr/>
          <p:nvPr/>
        </p:nvSpPr>
        <p:spPr>
          <a:xfrm>
            <a:off x="6712998" y="339435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68D7792A-0725-0A51-087F-A4FCC90DDC2C}"/>
              </a:ext>
            </a:extLst>
          </p:cNvPr>
          <p:cNvSpPr/>
          <p:nvPr/>
        </p:nvSpPr>
        <p:spPr>
          <a:xfrm>
            <a:off x="6712998" y="392984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841785BD-F08C-2074-4491-831BA34D2FDB}"/>
              </a:ext>
            </a:extLst>
          </p:cNvPr>
          <p:cNvSpPr/>
          <p:nvPr/>
        </p:nvSpPr>
        <p:spPr>
          <a:xfrm>
            <a:off x="6712998" y="1940302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C943288-AEAD-0AB7-3592-D7933E3C4A01}"/>
              </a:ext>
            </a:extLst>
          </p:cNvPr>
          <p:cNvSpPr/>
          <p:nvPr/>
        </p:nvSpPr>
        <p:spPr>
          <a:xfrm>
            <a:off x="6712998" y="3195726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42F011D-07DE-0B1A-6124-BBA62A957AA1}"/>
              </a:ext>
            </a:extLst>
          </p:cNvPr>
          <p:cNvSpPr/>
          <p:nvPr/>
        </p:nvSpPr>
        <p:spPr>
          <a:xfrm>
            <a:off x="6712998" y="368269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5F268DB2-8900-C07B-DF3E-C5D55803B47A}"/>
              </a:ext>
            </a:extLst>
          </p:cNvPr>
          <p:cNvSpPr/>
          <p:nvPr/>
        </p:nvSpPr>
        <p:spPr>
          <a:xfrm>
            <a:off x="6712998" y="415660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58377C31-BD0F-B830-A015-371248162080}"/>
              </a:ext>
            </a:extLst>
          </p:cNvPr>
          <p:cNvSpPr/>
          <p:nvPr/>
        </p:nvSpPr>
        <p:spPr>
          <a:xfrm>
            <a:off x="6712998" y="433323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35210D96-3AEE-D300-81B4-8B70EC19C559}"/>
              </a:ext>
            </a:extLst>
          </p:cNvPr>
          <p:cNvSpPr/>
          <p:nvPr/>
        </p:nvSpPr>
        <p:spPr>
          <a:xfrm>
            <a:off x="6712998" y="446533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AE5F616B-408E-769E-CCA1-FB0E0DF238C0}"/>
              </a:ext>
            </a:extLst>
          </p:cNvPr>
          <p:cNvSpPr/>
          <p:nvPr/>
        </p:nvSpPr>
        <p:spPr>
          <a:xfrm>
            <a:off x="6712998" y="474619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74A76AC0-D985-31B1-1504-5D128E8F812F}"/>
              </a:ext>
            </a:extLst>
          </p:cNvPr>
          <p:cNvSpPr/>
          <p:nvPr/>
        </p:nvSpPr>
        <p:spPr>
          <a:xfrm>
            <a:off x="6712998" y="5217880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83F407A9-C59C-D71D-13EC-A3C8C5AF79E1}"/>
              </a:ext>
            </a:extLst>
          </p:cNvPr>
          <p:cNvSpPr/>
          <p:nvPr/>
        </p:nvSpPr>
        <p:spPr>
          <a:xfrm>
            <a:off x="6712998" y="2657470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D4711049-230A-986A-3784-E98C32B1F714}"/>
              </a:ext>
            </a:extLst>
          </p:cNvPr>
          <p:cNvSpPr/>
          <p:nvPr/>
        </p:nvSpPr>
        <p:spPr>
          <a:xfrm>
            <a:off x="6712998" y="299631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0640CB89-91A5-3D42-00BF-F546B9D72EA8}"/>
              </a:ext>
            </a:extLst>
          </p:cNvPr>
          <p:cNvSpPr/>
          <p:nvPr/>
        </p:nvSpPr>
        <p:spPr>
          <a:xfrm>
            <a:off x="6712998" y="457771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9D210949-18F5-ABA2-7896-693DE60BDCDF}"/>
              </a:ext>
            </a:extLst>
          </p:cNvPr>
          <p:cNvSpPr/>
          <p:nvPr/>
        </p:nvSpPr>
        <p:spPr>
          <a:xfrm>
            <a:off x="6712998" y="4921907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5BE45F89-0C48-D443-16B3-282A46267DA6}"/>
              </a:ext>
            </a:extLst>
          </p:cNvPr>
          <p:cNvSpPr/>
          <p:nvPr/>
        </p:nvSpPr>
        <p:spPr>
          <a:xfrm flipH="1" flipV="1">
            <a:off x="6991352" y="1722362"/>
            <a:ext cx="527483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700583 w 700966"/>
              <a:gd name="connsiteY0" fmla="*/ 0 h 2386518"/>
              <a:gd name="connsiteX1" fmla="*/ 584544 w 700966"/>
              <a:gd name="connsiteY1" fmla="*/ 443227 h 2386518"/>
              <a:gd name="connsiteX2" fmla="*/ 351710 w 700966"/>
              <a:gd name="connsiteY2" fmla="*/ 1180392 h 2386518"/>
              <a:gd name="connsiteX3" fmla="*/ 594 w 700966"/>
              <a:gd name="connsiteY3" fmla="*/ 1546597 h 2386518"/>
              <a:gd name="connsiteX4" fmla="*/ 572094 w 700966"/>
              <a:gd name="connsiteY4" fmla="*/ 1888454 h 2386518"/>
              <a:gd name="connsiteX5" fmla="*/ 684144 w 700966"/>
              <a:gd name="connsiteY5" fmla="*/ 2386518 h 2386518"/>
              <a:gd name="connsiteX0" fmla="*/ 700583 w 700907"/>
              <a:gd name="connsiteY0" fmla="*/ 0 h 2386518"/>
              <a:gd name="connsiteX1" fmla="*/ 571844 w 700907"/>
              <a:gd name="connsiteY1" fmla="*/ 842517 h 2386518"/>
              <a:gd name="connsiteX2" fmla="*/ 351710 w 700907"/>
              <a:gd name="connsiteY2" fmla="*/ 1180392 h 2386518"/>
              <a:gd name="connsiteX3" fmla="*/ 594 w 700907"/>
              <a:gd name="connsiteY3" fmla="*/ 1546597 h 2386518"/>
              <a:gd name="connsiteX4" fmla="*/ 572094 w 700907"/>
              <a:gd name="connsiteY4" fmla="*/ 1888454 h 2386518"/>
              <a:gd name="connsiteX5" fmla="*/ 684144 w 700907"/>
              <a:gd name="connsiteY5" fmla="*/ 2386518 h 2386518"/>
              <a:gd name="connsiteX0" fmla="*/ 700583 w 700844"/>
              <a:gd name="connsiteY0" fmla="*/ 0 h 2386518"/>
              <a:gd name="connsiteX1" fmla="*/ 571844 w 700844"/>
              <a:gd name="connsiteY1" fmla="*/ 842517 h 2386518"/>
              <a:gd name="connsiteX2" fmla="*/ 470244 w 700844"/>
              <a:gd name="connsiteY2" fmla="*/ 1213210 h 2386518"/>
              <a:gd name="connsiteX3" fmla="*/ 594 w 700844"/>
              <a:gd name="connsiteY3" fmla="*/ 1546597 h 2386518"/>
              <a:gd name="connsiteX4" fmla="*/ 572094 w 700844"/>
              <a:gd name="connsiteY4" fmla="*/ 1888454 h 2386518"/>
              <a:gd name="connsiteX5" fmla="*/ 684144 w 700844"/>
              <a:gd name="connsiteY5" fmla="*/ 2386518 h 2386518"/>
              <a:gd name="connsiteX0" fmla="*/ 700532 w 700793"/>
              <a:gd name="connsiteY0" fmla="*/ 0 h 2386518"/>
              <a:gd name="connsiteX1" fmla="*/ 571793 w 700793"/>
              <a:gd name="connsiteY1" fmla="*/ 842517 h 2386518"/>
              <a:gd name="connsiteX2" fmla="*/ 470193 w 700793"/>
              <a:gd name="connsiteY2" fmla="*/ 1213210 h 2386518"/>
              <a:gd name="connsiteX3" fmla="*/ 543 w 700793"/>
              <a:gd name="connsiteY3" fmla="*/ 1546597 h 2386518"/>
              <a:gd name="connsiteX4" fmla="*/ 618609 w 700793"/>
              <a:gd name="connsiteY4" fmla="*/ 2027932 h 2386518"/>
              <a:gd name="connsiteX5" fmla="*/ 684093 w 700793"/>
              <a:gd name="connsiteY5" fmla="*/ 2386518 h 2386518"/>
              <a:gd name="connsiteX0" fmla="*/ 577925 w 578186"/>
              <a:gd name="connsiteY0" fmla="*/ 0 h 2386518"/>
              <a:gd name="connsiteX1" fmla="*/ 449186 w 578186"/>
              <a:gd name="connsiteY1" fmla="*/ 842517 h 2386518"/>
              <a:gd name="connsiteX2" fmla="*/ 347586 w 578186"/>
              <a:gd name="connsiteY2" fmla="*/ 1213210 h 2386518"/>
              <a:gd name="connsiteX3" fmla="*/ 703 w 578186"/>
              <a:gd name="connsiteY3" fmla="*/ 1557536 h 2386518"/>
              <a:gd name="connsiteX4" fmla="*/ 496002 w 578186"/>
              <a:gd name="connsiteY4" fmla="*/ 2027932 h 2386518"/>
              <a:gd name="connsiteX5" fmla="*/ 561486 w 578186"/>
              <a:gd name="connsiteY5" fmla="*/ 2386518 h 2386518"/>
              <a:gd name="connsiteX0" fmla="*/ 527222 w 527483"/>
              <a:gd name="connsiteY0" fmla="*/ 0 h 2386518"/>
              <a:gd name="connsiteX1" fmla="*/ 398483 w 527483"/>
              <a:gd name="connsiteY1" fmla="*/ 842517 h 2386518"/>
              <a:gd name="connsiteX2" fmla="*/ 296883 w 527483"/>
              <a:gd name="connsiteY2" fmla="*/ 1213210 h 2386518"/>
              <a:gd name="connsiteX3" fmla="*/ 800 w 527483"/>
              <a:gd name="connsiteY3" fmla="*/ 1563006 h 2386518"/>
              <a:gd name="connsiteX4" fmla="*/ 445299 w 527483"/>
              <a:gd name="connsiteY4" fmla="*/ 2027932 h 2386518"/>
              <a:gd name="connsiteX5" fmla="*/ 510783 w 527483"/>
              <a:gd name="connsiteY5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483" h="2386518">
                <a:moveTo>
                  <a:pt x="527222" y="0"/>
                </a:moveTo>
                <a:cubicBezTo>
                  <a:pt x="533146" y="173214"/>
                  <a:pt x="436873" y="640315"/>
                  <a:pt x="398483" y="842517"/>
                </a:cubicBezTo>
                <a:cubicBezTo>
                  <a:pt x="360093" y="1044719"/>
                  <a:pt x="394208" y="1029315"/>
                  <a:pt x="296883" y="1213210"/>
                </a:cubicBezTo>
                <a:cubicBezTo>
                  <a:pt x="199558" y="1397105"/>
                  <a:pt x="20514" y="1432233"/>
                  <a:pt x="800" y="1563006"/>
                </a:cubicBezTo>
                <a:cubicBezTo>
                  <a:pt x="-18914" y="1693779"/>
                  <a:pt x="331374" y="1887945"/>
                  <a:pt x="445299" y="2027932"/>
                </a:cubicBezTo>
                <a:cubicBezTo>
                  <a:pt x="559224" y="2167919"/>
                  <a:pt x="451891" y="2315814"/>
                  <a:pt x="510783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05" name="Multiplication Sign 204">
            <a:extLst>
              <a:ext uri="{FF2B5EF4-FFF2-40B4-BE49-F238E27FC236}">
                <a16:creationId xmlns:a16="http://schemas.microsoft.com/office/drawing/2014/main" id="{2BC4CCAF-EA26-3CE0-09D2-408B095AE27D}"/>
              </a:ext>
            </a:extLst>
          </p:cNvPr>
          <p:cNvSpPr/>
          <p:nvPr/>
        </p:nvSpPr>
        <p:spPr>
          <a:xfrm>
            <a:off x="8297909" y="231988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6" name="Multiplication Sign 205">
            <a:extLst>
              <a:ext uri="{FF2B5EF4-FFF2-40B4-BE49-F238E27FC236}">
                <a16:creationId xmlns:a16="http://schemas.microsoft.com/office/drawing/2014/main" id="{123544CC-9893-4382-BA21-8490E7669982}"/>
              </a:ext>
            </a:extLst>
          </p:cNvPr>
          <p:cNvSpPr/>
          <p:nvPr/>
        </p:nvSpPr>
        <p:spPr>
          <a:xfrm>
            <a:off x="8297909" y="273231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7" name="Multiplication Sign 206">
            <a:extLst>
              <a:ext uri="{FF2B5EF4-FFF2-40B4-BE49-F238E27FC236}">
                <a16:creationId xmlns:a16="http://schemas.microsoft.com/office/drawing/2014/main" id="{27574EDB-B28F-A142-352C-14BCB7BAEDDB}"/>
              </a:ext>
            </a:extLst>
          </p:cNvPr>
          <p:cNvSpPr/>
          <p:nvPr/>
        </p:nvSpPr>
        <p:spPr>
          <a:xfrm>
            <a:off x="8297909" y="285537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8" name="Multiplication Sign 207">
            <a:extLst>
              <a:ext uri="{FF2B5EF4-FFF2-40B4-BE49-F238E27FC236}">
                <a16:creationId xmlns:a16="http://schemas.microsoft.com/office/drawing/2014/main" id="{BD2737AD-036C-F44E-8D7F-BB69259AC45C}"/>
              </a:ext>
            </a:extLst>
          </p:cNvPr>
          <p:cNvSpPr/>
          <p:nvPr/>
        </p:nvSpPr>
        <p:spPr>
          <a:xfrm>
            <a:off x="8297909" y="3052315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9" name="Multiplication Sign 208">
            <a:extLst>
              <a:ext uri="{FF2B5EF4-FFF2-40B4-BE49-F238E27FC236}">
                <a16:creationId xmlns:a16="http://schemas.microsoft.com/office/drawing/2014/main" id="{95E1D392-931D-71D3-9F66-2A985D35B259}"/>
              </a:ext>
            </a:extLst>
          </p:cNvPr>
          <p:cNvSpPr/>
          <p:nvPr/>
        </p:nvSpPr>
        <p:spPr>
          <a:xfrm>
            <a:off x="8297909" y="335567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0" name="Multiplication Sign 209">
            <a:extLst>
              <a:ext uri="{FF2B5EF4-FFF2-40B4-BE49-F238E27FC236}">
                <a16:creationId xmlns:a16="http://schemas.microsoft.com/office/drawing/2014/main" id="{F832F21D-F972-9299-BCE7-0C6F9294CC9A}"/>
              </a:ext>
            </a:extLst>
          </p:cNvPr>
          <p:cNvSpPr/>
          <p:nvPr/>
        </p:nvSpPr>
        <p:spPr>
          <a:xfrm>
            <a:off x="8297909" y="3891168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1" name="Multiplication Sign 210">
            <a:extLst>
              <a:ext uri="{FF2B5EF4-FFF2-40B4-BE49-F238E27FC236}">
                <a16:creationId xmlns:a16="http://schemas.microsoft.com/office/drawing/2014/main" id="{0D7B9DF4-AA14-B123-5D7C-D57FD697795D}"/>
              </a:ext>
            </a:extLst>
          </p:cNvPr>
          <p:cNvSpPr/>
          <p:nvPr/>
        </p:nvSpPr>
        <p:spPr>
          <a:xfrm>
            <a:off x="8297909" y="1901629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2" name="Plus Sign 211">
            <a:extLst>
              <a:ext uri="{FF2B5EF4-FFF2-40B4-BE49-F238E27FC236}">
                <a16:creationId xmlns:a16="http://schemas.microsoft.com/office/drawing/2014/main" id="{08610044-2F0E-0598-1E1D-A6CE28CD1C1F}"/>
              </a:ext>
            </a:extLst>
          </p:cNvPr>
          <p:cNvSpPr/>
          <p:nvPr/>
        </p:nvSpPr>
        <p:spPr>
          <a:xfrm>
            <a:off x="8297909" y="3157053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3" name="Plus Sign 212">
            <a:extLst>
              <a:ext uri="{FF2B5EF4-FFF2-40B4-BE49-F238E27FC236}">
                <a16:creationId xmlns:a16="http://schemas.microsoft.com/office/drawing/2014/main" id="{796E29A4-634B-7AF4-2DB0-AA02C5431DD7}"/>
              </a:ext>
            </a:extLst>
          </p:cNvPr>
          <p:cNvSpPr/>
          <p:nvPr/>
        </p:nvSpPr>
        <p:spPr>
          <a:xfrm>
            <a:off x="8297909" y="364402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4" name="Plus Sign 213">
            <a:extLst>
              <a:ext uri="{FF2B5EF4-FFF2-40B4-BE49-F238E27FC236}">
                <a16:creationId xmlns:a16="http://schemas.microsoft.com/office/drawing/2014/main" id="{3DE6123E-6BC7-AD5F-9F61-ECD0E21C3E55}"/>
              </a:ext>
            </a:extLst>
          </p:cNvPr>
          <p:cNvSpPr/>
          <p:nvPr/>
        </p:nvSpPr>
        <p:spPr>
          <a:xfrm>
            <a:off x="8297909" y="411793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5" name="Plus Sign 214">
            <a:extLst>
              <a:ext uri="{FF2B5EF4-FFF2-40B4-BE49-F238E27FC236}">
                <a16:creationId xmlns:a16="http://schemas.microsoft.com/office/drawing/2014/main" id="{78F9C043-CA3A-1658-6826-D3B306AAFFA7}"/>
              </a:ext>
            </a:extLst>
          </p:cNvPr>
          <p:cNvSpPr/>
          <p:nvPr/>
        </p:nvSpPr>
        <p:spPr>
          <a:xfrm>
            <a:off x="8297909" y="429455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6" name="Plus Sign 215">
            <a:extLst>
              <a:ext uri="{FF2B5EF4-FFF2-40B4-BE49-F238E27FC236}">
                <a16:creationId xmlns:a16="http://schemas.microsoft.com/office/drawing/2014/main" id="{47FD88AB-1A6D-C49C-A911-BEF89CC8D5D2}"/>
              </a:ext>
            </a:extLst>
          </p:cNvPr>
          <p:cNvSpPr/>
          <p:nvPr/>
        </p:nvSpPr>
        <p:spPr>
          <a:xfrm>
            <a:off x="8297909" y="442665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7" name="Plus Sign 216">
            <a:extLst>
              <a:ext uri="{FF2B5EF4-FFF2-40B4-BE49-F238E27FC236}">
                <a16:creationId xmlns:a16="http://schemas.microsoft.com/office/drawing/2014/main" id="{F0182449-2F5E-38B2-FCA3-3EFB926D8218}"/>
              </a:ext>
            </a:extLst>
          </p:cNvPr>
          <p:cNvSpPr/>
          <p:nvPr/>
        </p:nvSpPr>
        <p:spPr>
          <a:xfrm>
            <a:off x="8297909" y="470752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8" name="Plus Sign 217">
            <a:extLst>
              <a:ext uri="{FF2B5EF4-FFF2-40B4-BE49-F238E27FC236}">
                <a16:creationId xmlns:a16="http://schemas.microsoft.com/office/drawing/2014/main" id="{A9A1151A-6901-6AC2-8420-50916557DDE2}"/>
              </a:ext>
            </a:extLst>
          </p:cNvPr>
          <p:cNvSpPr/>
          <p:nvPr/>
        </p:nvSpPr>
        <p:spPr>
          <a:xfrm>
            <a:off x="8297909" y="5179207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9" name="Multiplication Sign 218">
            <a:extLst>
              <a:ext uri="{FF2B5EF4-FFF2-40B4-BE49-F238E27FC236}">
                <a16:creationId xmlns:a16="http://schemas.microsoft.com/office/drawing/2014/main" id="{341299D2-A4FE-0EF2-1367-9AC8DB72C60E}"/>
              </a:ext>
            </a:extLst>
          </p:cNvPr>
          <p:cNvSpPr/>
          <p:nvPr/>
        </p:nvSpPr>
        <p:spPr>
          <a:xfrm>
            <a:off x="8297909" y="261879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0" name="Multiplication Sign 219">
            <a:extLst>
              <a:ext uri="{FF2B5EF4-FFF2-40B4-BE49-F238E27FC236}">
                <a16:creationId xmlns:a16="http://schemas.microsoft.com/office/drawing/2014/main" id="{064965C3-2EF2-C9A1-5DCC-308FBAAC2FEF}"/>
              </a:ext>
            </a:extLst>
          </p:cNvPr>
          <p:cNvSpPr/>
          <p:nvPr/>
        </p:nvSpPr>
        <p:spPr>
          <a:xfrm>
            <a:off x="8297909" y="295764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1" name="Plus Sign 220">
            <a:extLst>
              <a:ext uri="{FF2B5EF4-FFF2-40B4-BE49-F238E27FC236}">
                <a16:creationId xmlns:a16="http://schemas.microsoft.com/office/drawing/2014/main" id="{E4B59EC9-3114-1843-EF97-B3F9915FBA9A}"/>
              </a:ext>
            </a:extLst>
          </p:cNvPr>
          <p:cNvSpPr/>
          <p:nvPr/>
        </p:nvSpPr>
        <p:spPr>
          <a:xfrm>
            <a:off x="8297909" y="4539042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2" name="Plus Sign 221">
            <a:extLst>
              <a:ext uri="{FF2B5EF4-FFF2-40B4-BE49-F238E27FC236}">
                <a16:creationId xmlns:a16="http://schemas.microsoft.com/office/drawing/2014/main" id="{4CF70BE4-E34D-53C5-68BB-E264EC4768F2}"/>
              </a:ext>
            </a:extLst>
          </p:cNvPr>
          <p:cNvSpPr/>
          <p:nvPr/>
        </p:nvSpPr>
        <p:spPr>
          <a:xfrm>
            <a:off x="8297909" y="48832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43D1798-D40C-2216-DC99-EC5179F019B7}"/>
              </a:ext>
            </a:extLst>
          </p:cNvPr>
          <p:cNvSpPr txBox="1"/>
          <p:nvPr/>
        </p:nvSpPr>
        <p:spPr>
          <a:xfrm>
            <a:off x="455584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A658D55-977D-8B09-7C33-3928FF557CFD}"/>
              </a:ext>
            </a:extLst>
          </p:cNvPr>
          <p:cNvSpPr txBox="1"/>
          <p:nvPr/>
        </p:nvSpPr>
        <p:spPr>
          <a:xfrm>
            <a:off x="9595350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13B1C37-9557-6DAA-6E64-89DEF964527D}"/>
              </a:ext>
            </a:extLst>
          </p:cNvPr>
          <p:cNvSpPr txBox="1"/>
          <p:nvPr/>
        </p:nvSpPr>
        <p:spPr>
          <a:xfrm>
            <a:off x="5276672" y="6244447"/>
            <a:ext cx="16914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Observed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97E8697-B0C3-9DEB-3835-AE0DE89C7AAC}"/>
                  </a:ext>
                </a:extLst>
              </p:cNvPr>
              <p:cNvSpPr txBox="1"/>
              <p:nvPr/>
            </p:nvSpPr>
            <p:spPr>
              <a:xfrm>
                <a:off x="2955347" y="867794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97E8697-B0C3-9DEB-3835-AE0DE89C7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347" y="867794"/>
                <a:ext cx="4106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FB206E4-FBDC-E476-B204-FBA8D2576F17}"/>
                  </a:ext>
                </a:extLst>
              </p:cNvPr>
              <p:cNvSpPr txBox="1"/>
              <p:nvPr/>
            </p:nvSpPr>
            <p:spPr>
              <a:xfrm>
                <a:off x="8932223" y="844070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FB206E4-FBDC-E476-B204-FBA8D2576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223" y="844070"/>
                <a:ext cx="4106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66426D6-A14C-CB73-4E37-515F85ECF5F7}"/>
              </a:ext>
            </a:extLst>
          </p:cNvPr>
          <p:cNvSpPr/>
          <p:nvPr/>
        </p:nvSpPr>
        <p:spPr>
          <a:xfrm flipH="1">
            <a:off x="11233918" y="1722362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FB6CDCB-E9C7-73CD-155D-6962E0960C2A}"/>
              </a:ext>
            </a:extLst>
          </p:cNvPr>
          <p:cNvCxnSpPr>
            <a:cxnSpLocks/>
          </p:cNvCxnSpPr>
          <p:nvPr/>
        </p:nvCxnSpPr>
        <p:spPr>
          <a:xfrm flipV="1">
            <a:off x="11129103" y="1241113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0640B0E-D89A-DA30-BC0D-7DA5EC4DDAFC}"/>
                  </a:ext>
                </a:extLst>
              </p:cNvPr>
              <p:cNvSpPr txBox="1"/>
              <p:nvPr/>
            </p:nvSpPr>
            <p:spPr>
              <a:xfrm>
                <a:off x="10885227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0640B0E-D89A-DA30-BC0D-7DA5EC4DD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227" y="867794"/>
                <a:ext cx="633891" cy="3879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DA87B48-BC84-8F0F-2FA4-57B4FF3C2666}"/>
              </a:ext>
            </a:extLst>
          </p:cNvPr>
          <p:cNvSpPr/>
          <p:nvPr/>
        </p:nvSpPr>
        <p:spPr>
          <a:xfrm>
            <a:off x="11015463" y="233989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5448FD0-8743-3572-04EF-D62839DF4734}"/>
              </a:ext>
            </a:extLst>
          </p:cNvPr>
          <p:cNvSpPr/>
          <p:nvPr/>
        </p:nvSpPr>
        <p:spPr>
          <a:xfrm>
            <a:off x="11015463" y="275232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713B201-2F17-8E19-43C0-553BEE04AF46}"/>
              </a:ext>
            </a:extLst>
          </p:cNvPr>
          <p:cNvSpPr/>
          <p:nvPr/>
        </p:nvSpPr>
        <p:spPr>
          <a:xfrm>
            <a:off x="11015463" y="287538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51CE5AD-D28F-35D0-A68E-BFF2014B0E75}"/>
              </a:ext>
            </a:extLst>
          </p:cNvPr>
          <p:cNvSpPr/>
          <p:nvPr/>
        </p:nvSpPr>
        <p:spPr>
          <a:xfrm>
            <a:off x="11015463" y="307233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20182D8-1E51-F824-E2A9-CF4D2657BFB7}"/>
              </a:ext>
            </a:extLst>
          </p:cNvPr>
          <p:cNvSpPr/>
          <p:nvPr/>
        </p:nvSpPr>
        <p:spPr>
          <a:xfrm>
            <a:off x="11015463" y="337569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E78C425-6F29-93EC-EF39-D62BB8F88A33}"/>
              </a:ext>
            </a:extLst>
          </p:cNvPr>
          <p:cNvSpPr/>
          <p:nvPr/>
        </p:nvSpPr>
        <p:spPr>
          <a:xfrm>
            <a:off x="11015463" y="391118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F533E0E-7833-D88E-105C-CCCF86973D2A}"/>
              </a:ext>
            </a:extLst>
          </p:cNvPr>
          <p:cNvSpPr/>
          <p:nvPr/>
        </p:nvSpPr>
        <p:spPr>
          <a:xfrm>
            <a:off x="11015463" y="19216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2A905CE-FF16-EE36-4C6B-C438D76FBEDC}"/>
              </a:ext>
            </a:extLst>
          </p:cNvPr>
          <p:cNvSpPr/>
          <p:nvPr/>
        </p:nvSpPr>
        <p:spPr>
          <a:xfrm>
            <a:off x="11015463" y="31770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153702E-6D4F-C187-9B21-E765C1A62735}"/>
              </a:ext>
            </a:extLst>
          </p:cNvPr>
          <p:cNvSpPr/>
          <p:nvPr/>
        </p:nvSpPr>
        <p:spPr>
          <a:xfrm>
            <a:off x="11015463" y="366403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0F90FD8-2A90-A8A3-21BD-D9AE9132C98A}"/>
              </a:ext>
            </a:extLst>
          </p:cNvPr>
          <p:cNvSpPr/>
          <p:nvPr/>
        </p:nvSpPr>
        <p:spPr>
          <a:xfrm>
            <a:off x="11015463" y="413794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B36B075-7DF6-4A07-5203-A2DD0D882A24}"/>
              </a:ext>
            </a:extLst>
          </p:cNvPr>
          <p:cNvSpPr/>
          <p:nvPr/>
        </p:nvSpPr>
        <p:spPr>
          <a:xfrm>
            <a:off x="11015463" y="431457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33FBD3B-95C0-55DD-7DC8-FF5EF1E28ECD}"/>
              </a:ext>
            </a:extLst>
          </p:cNvPr>
          <p:cNvSpPr/>
          <p:nvPr/>
        </p:nvSpPr>
        <p:spPr>
          <a:xfrm>
            <a:off x="11015463" y="444667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A7292FA-D097-1A58-509C-21530939D268}"/>
              </a:ext>
            </a:extLst>
          </p:cNvPr>
          <p:cNvSpPr/>
          <p:nvPr/>
        </p:nvSpPr>
        <p:spPr>
          <a:xfrm>
            <a:off x="11015463" y="472754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3551A7-168C-23F5-BF6C-A8FA1E290005}"/>
              </a:ext>
            </a:extLst>
          </p:cNvPr>
          <p:cNvSpPr/>
          <p:nvPr/>
        </p:nvSpPr>
        <p:spPr>
          <a:xfrm>
            <a:off x="11015463" y="519922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4AE03FE-41DE-6F9F-CB92-6684CB918043}"/>
              </a:ext>
            </a:extLst>
          </p:cNvPr>
          <p:cNvSpPr/>
          <p:nvPr/>
        </p:nvSpPr>
        <p:spPr>
          <a:xfrm>
            <a:off x="11015463" y="263881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0C0E918-B6B1-E6B3-2583-4F9DBD364CF1}"/>
              </a:ext>
            </a:extLst>
          </p:cNvPr>
          <p:cNvSpPr/>
          <p:nvPr/>
        </p:nvSpPr>
        <p:spPr>
          <a:xfrm>
            <a:off x="11015463" y="297765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AFF6970-EBD1-A440-F853-E35FB6CF9F00}"/>
              </a:ext>
            </a:extLst>
          </p:cNvPr>
          <p:cNvSpPr/>
          <p:nvPr/>
        </p:nvSpPr>
        <p:spPr>
          <a:xfrm>
            <a:off x="11015463" y="455905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D6B29E3-E951-2658-3727-0E61A650D1F7}"/>
              </a:ext>
            </a:extLst>
          </p:cNvPr>
          <p:cNvSpPr/>
          <p:nvPr/>
        </p:nvSpPr>
        <p:spPr>
          <a:xfrm>
            <a:off x="11015463" y="490325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1" name="Multiplication Sign 120">
            <a:extLst>
              <a:ext uri="{FF2B5EF4-FFF2-40B4-BE49-F238E27FC236}">
                <a16:creationId xmlns:a16="http://schemas.microsoft.com/office/drawing/2014/main" id="{1539CB52-06EB-C0F1-C17A-7629CC06F2DB}"/>
              </a:ext>
            </a:extLst>
          </p:cNvPr>
          <p:cNvSpPr/>
          <p:nvPr/>
        </p:nvSpPr>
        <p:spPr>
          <a:xfrm>
            <a:off x="243188" y="930111"/>
            <a:ext cx="154833" cy="13970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41A70D4-5CC7-6B68-D7C8-3B35AAE32B61}"/>
                  </a:ext>
                </a:extLst>
              </p:cNvPr>
              <p:cNvSpPr txBox="1"/>
              <p:nvPr/>
            </p:nvSpPr>
            <p:spPr>
              <a:xfrm>
                <a:off x="299731" y="866122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41A70D4-5CC7-6B68-D7C8-3B35AAE32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31" y="866122"/>
                <a:ext cx="609013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Plus Sign 122">
            <a:extLst>
              <a:ext uri="{FF2B5EF4-FFF2-40B4-BE49-F238E27FC236}">
                <a16:creationId xmlns:a16="http://schemas.microsoft.com/office/drawing/2014/main" id="{C3BD8399-211D-22AF-6C12-69EB8C3C0E81}"/>
              </a:ext>
            </a:extLst>
          </p:cNvPr>
          <p:cNvSpPr/>
          <p:nvPr/>
        </p:nvSpPr>
        <p:spPr>
          <a:xfrm>
            <a:off x="250728" y="1187794"/>
            <a:ext cx="137700" cy="15624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4A58E8C-7A33-C6CA-07F0-DD891945EBF6}"/>
                  </a:ext>
                </a:extLst>
              </p:cNvPr>
              <p:cNvSpPr txBox="1"/>
              <p:nvPr/>
            </p:nvSpPr>
            <p:spPr>
              <a:xfrm>
                <a:off x="292430" y="1134746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4A58E8C-7A33-C6CA-07F0-DD891945E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30" y="1134746"/>
                <a:ext cx="609013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B8906D6C-0E28-EB5F-21CD-A60BB934C492}"/>
              </a:ext>
            </a:extLst>
          </p:cNvPr>
          <p:cNvSpPr/>
          <p:nvPr/>
        </p:nvSpPr>
        <p:spPr>
          <a:xfrm>
            <a:off x="198904" y="856059"/>
            <a:ext cx="706031" cy="5531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4C03618-6032-9E17-8E34-21CD201E657F}"/>
                  </a:ext>
                </a:extLst>
              </p:cNvPr>
              <p:cNvSpPr txBox="1"/>
              <p:nvPr/>
            </p:nvSpPr>
            <p:spPr>
              <a:xfrm>
                <a:off x="2126836" y="1470959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0070C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4C03618-6032-9E17-8E34-21CD201E6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836" y="1470959"/>
                <a:ext cx="1972207" cy="307777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0B39E9-E7AC-33CE-523D-EA34EB2D8190}"/>
                  </a:ext>
                </a:extLst>
              </p:cNvPr>
              <p:cNvSpPr txBox="1"/>
              <p:nvPr/>
            </p:nvSpPr>
            <p:spPr>
              <a:xfrm>
                <a:off x="2144269" y="5332290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=3/4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0B39E9-E7AC-33CE-523D-EA34EB2D8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269" y="5332290"/>
                <a:ext cx="1972207" cy="307777"/>
              </a:xfrm>
              <a:prstGeom prst="rect">
                <a:avLst/>
              </a:prstGeom>
              <a:blipFill>
                <a:blip r:embed="rId1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EB730E-E82D-A632-5443-550EEB721AAB}"/>
                  </a:ext>
                </a:extLst>
              </p:cNvPr>
              <p:cNvSpPr txBox="1"/>
              <p:nvPr/>
            </p:nvSpPr>
            <p:spPr>
              <a:xfrm>
                <a:off x="8293310" y="5377862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=1/4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EB730E-E82D-A632-5443-550EEB721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310" y="5377862"/>
                <a:ext cx="1972207" cy="307777"/>
              </a:xfrm>
              <a:prstGeom prst="rect">
                <a:avLst/>
              </a:prstGeom>
              <a:blipFill>
                <a:blip r:embed="rId1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2D71E0-9172-593C-836B-2E6267FB7C44}"/>
                  </a:ext>
                </a:extLst>
              </p:cNvPr>
              <p:cNvSpPr txBox="1"/>
              <p:nvPr/>
            </p:nvSpPr>
            <p:spPr>
              <a:xfrm>
                <a:off x="8293310" y="1467117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=3/4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2D71E0-9172-593C-836B-2E6267FB7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310" y="1467117"/>
                <a:ext cx="1972207" cy="307777"/>
              </a:xfrm>
              <a:prstGeom prst="rect">
                <a:avLst/>
              </a:prstGeom>
              <a:blipFill>
                <a:blip r:embed="rId1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27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54" grpId="0"/>
      <p:bldP spid="55" grpId="0"/>
      <p:bldP spid="81" grpId="0" animBg="1"/>
      <p:bldP spid="82" grpId="0" animBg="1"/>
      <p:bldP spid="83" grpId="0" animBg="1"/>
      <p:bldP spid="84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8" grpId="0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9" grpId="0"/>
      <p:bldP spid="180" grpId="0"/>
      <p:bldP spid="185" grpId="0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9" grpId="0" animBg="1"/>
      <p:bldP spid="220" grpId="0" animBg="1"/>
      <p:bldP spid="221" grpId="0" animBg="1"/>
      <p:bldP spid="222" grpId="0" animBg="1"/>
      <p:bldP spid="21" grpId="0"/>
      <p:bldP spid="22" grpId="0"/>
      <p:bldP spid="2" grpId="0"/>
      <p:bldP spid="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421BE94-97EC-DD2D-FB20-14BCF2A37071}"/>
              </a:ext>
            </a:extLst>
          </p:cNvPr>
          <p:cNvCxnSpPr>
            <a:cxnSpLocks/>
          </p:cNvCxnSpPr>
          <p:nvPr/>
        </p:nvCxnSpPr>
        <p:spPr>
          <a:xfrm>
            <a:off x="3633611" y="6419481"/>
            <a:ext cx="4895935" cy="35019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EEA92579-382C-9976-ADBD-83A642D57B51}"/>
              </a:ext>
            </a:extLst>
          </p:cNvPr>
          <p:cNvSpPr/>
          <p:nvPr/>
        </p:nvSpPr>
        <p:spPr>
          <a:xfrm>
            <a:off x="2144269" y="231964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99993DC6-6F0F-8389-3DE2-FEBB6222E79A}"/>
              </a:ext>
            </a:extLst>
          </p:cNvPr>
          <p:cNvSpPr/>
          <p:nvPr/>
        </p:nvSpPr>
        <p:spPr>
          <a:xfrm>
            <a:off x="2144269" y="273207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703EAF17-DCCC-D390-1958-7F87FE34E8F7}"/>
              </a:ext>
            </a:extLst>
          </p:cNvPr>
          <p:cNvSpPr/>
          <p:nvPr/>
        </p:nvSpPr>
        <p:spPr>
          <a:xfrm>
            <a:off x="2144269" y="285513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6A2A1252-1366-5201-D1DA-805BBA31195F}"/>
              </a:ext>
            </a:extLst>
          </p:cNvPr>
          <p:cNvSpPr/>
          <p:nvPr/>
        </p:nvSpPr>
        <p:spPr>
          <a:xfrm>
            <a:off x="2144269" y="305207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051EE154-BB26-04A8-42E9-1C0AEE2A4B3C}"/>
              </a:ext>
            </a:extLst>
          </p:cNvPr>
          <p:cNvSpPr/>
          <p:nvPr/>
        </p:nvSpPr>
        <p:spPr>
          <a:xfrm>
            <a:off x="2144269" y="335543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CC4B5377-FF4F-0041-0C66-655FFF68B605}"/>
              </a:ext>
            </a:extLst>
          </p:cNvPr>
          <p:cNvSpPr/>
          <p:nvPr/>
        </p:nvSpPr>
        <p:spPr>
          <a:xfrm>
            <a:off x="2144269" y="389092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83B148AF-0509-FDE0-B04F-4F0263FBD12F}"/>
              </a:ext>
            </a:extLst>
          </p:cNvPr>
          <p:cNvSpPr/>
          <p:nvPr/>
        </p:nvSpPr>
        <p:spPr>
          <a:xfrm>
            <a:off x="2144269" y="190139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0CD8BED-EE96-8B81-3A7E-C3E469E8D5BA}"/>
              </a:ext>
            </a:extLst>
          </p:cNvPr>
          <p:cNvSpPr/>
          <p:nvPr/>
        </p:nvSpPr>
        <p:spPr>
          <a:xfrm>
            <a:off x="2144269" y="315681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AFA24F12-5780-DA2A-FF9D-3A7ACA6B5448}"/>
              </a:ext>
            </a:extLst>
          </p:cNvPr>
          <p:cNvSpPr/>
          <p:nvPr/>
        </p:nvSpPr>
        <p:spPr>
          <a:xfrm>
            <a:off x="2144269" y="364378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lus Sign 35">
            <a:extLst>
              <a:ext uri="{FF2B5EF4-FFF2-40B4-BE49-F238E27FC236}">
                <a16:creationId xmlns:a16="http://schemas.microsoft.com/office/drawing/2014/main" id="{C07AA722-3EAE-868E-1C4A-B428748FF233}"/>
              </a:ext>
            </a:extLst>
          </p:cNvPr>
          <p:cNvSpPr/>
          <p:nvPr/>
        </p:nvSpPr>
        <p:spPr>
          <a:xfrm>
            <a:off x="2144269" y="411769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831FFD13-BF18-567E-8CD5-C58F9DE67828}"/>
              </a:ext>
            </a:extLst>
          </p:cNvPr>
          <p:cNvSpPr/>
          <p:nvPr/>
        </p:nvSpPr>
        <p:spPr>
          <a:xfrm>
            <a:off x="2144269" y="429432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0B4C7067-6E9C-7F54-A8C9-D7520FBAF8ED}"/>
              </a:ext>
            </a:extLst>
          </p:cNvPr>
          <p:cNvSpPr/>
          <p:nvPr/>
        </p:nvSpPr>
        <p:spPr>
          <a:xfrm>
            <a:off x="2144269" y="442641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lus Sign 38">
            <a:extLst>
              <a:ext uri="{FF2B5EF4-FFF2-40B4-BE49-F238E27FC236}">
                <a16:creationId xmlns:a16="http://schemas.microsoft.com/office/drawing/2014/main" id="{035970CF-4BFA-ED57-D420-C0A3507EA316}"/>
              </a:ext>
            </a:extLst>
          </p:cNvPr>
          <p:cNvSpPr/>
          <p:nvPr/>
        </p:nvSpPr>
        <p:spPr>
          <a:xfrm>
            <a:off x="2144269" y="470728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lus Sign 39">
            <a:extLst>
              <a:ext uri="{FF2B5EF4-FFF2-40B4-BE49-F238E27FC236}">
                <a16:creationId xmlns:a16="http://schemas.microsoft.com/office/drawing/2014/main" id="{0379940B-3354-0FCF-A561-CFC931BF0B46}"/>
              </a:ext>
            </a:extLst>
          </p:cNvPr>
          <p:cNvSpPr/>
          <p:nvPr/>
        </p:nvSpPr>
        <p:spPr>
          <a:xfrm>
            <a:off x="2144269" y="51789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34BCEA-86C9-9771-356C-AEDCEE5AC51E}"/>
              </a:ext>
            </a:extLst>
          </p:cNvPr>
          <p:cNvCxnSpPr>
            <a:cxnSpLocks/>
          </p:cNvCxnSpPr>
          <p:nvPr/>
        </p:nvCxnSpPr>
        <p:spPr>
          <a:xfrm>
            <a:off x="431800" y="5681133"/>
            <a:ext cx="11167533" cy="46567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0998E0-A513-9761-6F22-13E72287D8E8}"/>
              </a:ext>
            </a:extLst>
          </p:cNvPr>
          <p:cNvCxnSpPr>
            <a:cxnSpLocks/>
          </p:cNvCxnSpPr>
          <p:nvPr/>
        </p:nvCxnSpPr>
        <p:spPr>
          <a:xfrm flipV="1">
            <a:off x="4422177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D21485-480A-E8AA-351A-957FA1778DE2}"/>
              </a:ext>
            </a:extLst>
          </p:cNvPr>
          <p:cNvCxnSpPr>
            <a:cxnSpLocks/>
          </p:cNvCxnSpPr>
          <p:nvPr/>
        </p:nvCxnSpPr>
        <p:spPr>
          <a:xfrm flipV="1">
            <a:off x="7846941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7A6BE79-D3EC-04EB-A742-B7D376838968}"/>
              </a:ext>
            </a:extLst>
          </p:cNvPr>
          <p:cNvCxnSpPr>
            <a:cxnSpLocks/>
          </p:cNvCxnSpPr>
          <p:nvPr/>
        </p:nvCxnSpPr>
        <p:spPr>
          <a:xfrm flipV="1">
            <a:off x="10234542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56A969-0AC3-4122-6BED-AF755C2D46E9}"/>
              </a:ext>
            </a:extLst>
          </p:cNvPr>
          <p:cNvCxnSpPr>
            <a:cxnSpLocks/>
          </p:cNvCxnSpPr>
          <p:nvPr/>
        </p:nvCxnSpPr>
        <p:spPr>
          <a:xfrm flipV="1">
            <a:off x="2081487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9EBE9D5-5E97-8071-9658-2288C1172A9F}"/>
              </a:ext>
            </a:extLst>
          </p:cNvPr>
          <p:cNvSpPr/>
          <p:nvPr/>
        </p:nvSpPr>
        <p:spPr>
          <a:xfrm>
            <a:off x="1378763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126C67C-C635-B4F5-8219-86907D4B1687}"/>
              </a:ext>
            </a:extLst>
          </p:cNvPr>
          <p:cNvSpPr/>
          <p:nvPr/>
        </p:nvSpPr>
        <p:spPr>
          <a:xfrm>
            <a:off x="1392036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95F0E6-0359-762E-4E4D-6F157D714521}"/>
              </a:ext>
            </a:extLst>
          </p:cNvPr>
          <p:cNvCxnSpPr>
            <a:cxnSpLocks/>
          </p:cNvCxnSpPr>
          <p:nvPr/>
        </p:nvCxnSpPr>
        <p:spPr>
          <a:xfrm>
            <a:off x="2658879" y="3628689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9ED4F4-2CE4-D3C5-D998-2F3DE4739D34}"/>
                  </a:ext>
                </a:extLst>
              </p:cNvPr>
              <p:cNvSpPr txBox="1"/>
              <p:nvPr/>
            </p:nvSpPr>
            <p:spPr>
              <a:xfrm>
                <a:off x="2362391" y="3200563"/>
                <a:ext cx="1384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9ED4F4-2CE4-D3C5-D998-2F3DE4739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391" y="3200563"/>
                <a:ext cx="138499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B6406AC7-55B5-19D9-9F62-3EE806861068}"/>
              </a:ext>
            </a:extLst>
          </p:cNvPr>
          <p:cNvSpPr txBox="1"/>
          <p:nvPr/>
        </p:nvSpPr>
        <p:spPr>
          <a:xfrm>
            <a:off x="2457206" y="3656017"/>
            <a:ext cx="120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Selection based on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6B1BCF-574D-F3CC-DA51-B95996A10D50}"/>
                  </a:ext>
                </a:extLst>
              </p:cNvPr>
              <p:cNvSpPr txBox="1"/>
              <p:nvPr/>
            </p:nvSpPr>
            <p:spPr>
              <a:xfrm>
                <a:off x="1699062" y="867794"/>
                <a:ext cx="862352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6B1BCF-574D-F3CC-DA51-B95996A10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062" y="867794"/>
                <a:ext cx="862352" cy="387927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D4079AD-0B7C-1F38-40A9-A1A79D208FF5}"/>
              </a:ext>
            </a:extLst>
          </p:cNvPr>
          <p:cNvSpPr/>
          <p:nvPr/>
        </p:nvSpPr>
        <p:spPr>
          <a:xfrm>
            <a:off x="355007" y="1754665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9026791-9B86-A2F7-7E20-4B297E34F07D}"/>
              </a:ext>
            </a:extLst>
          </p:cNvPr>
          <p:cNvCxnSpPr>
            <a:cxnSpLocks/>
          </p:cNvCxnSpPr>
          <p:nvPr/>
        </p:nvCxnSpPr>
        <p:spPr>
          <a:xfrm flipV="1">
            <a:off x="1145920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/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AB207A3-5EA4-2426-A507-65C9AB52C1BF}"/>
                  </a:ext>
                </a:extLst>
              </p:cNvPr>
              <p:cNvSpPr txBox="1"/>
              <p:nvPr/>
            </p:nvSpPr>
            <p:spPr>
              <a:xfrm>
                <a:off x="1394960" y="2676582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AB207A3-5EA4-2426-A507-65C9AB52C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960" y="2676582"/>
                <a:ext cx="60901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0A2A2EF-C83F-39FD-F5F3-0BBDD36582F0}"/>
                  </a:ext>
                </a:extLst>
              </p:cNvPr>
              <p:cNvSpPr txBox="1"/>
              <p:nvPr/>
            </p:nvSpPr>
            <p:spPr>
              <a:xfrm>
                <a:off x="1361292" y="4344388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0A2A2EF-C83F-39FD-F5F3-0BBDD3658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292" y="4344388"/>
                <a:ext cx="60901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CDC900-BB1D-6409-43E2-CF52BD87C18A}"/>
                  </a:ext>
                </a:extLst>
              </p:cNvPr>
              <p:cNvSpPr txBox="1"/>
              <p:nvPr/>
            </p:nvSpPr>
            <p:spPr>
              <a:xfrm>
                <a:off x="3775012" y="867794"/>
                <a:ext cx="1294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CDC900-BB1D-6409-43E2-CF52BD87C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012" y="867794"/>
                <a:ext cx="1294329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id="{9BD2FC51-95C9-BEA4-3574-10430E548442}"/>
              </a:ext>
            </a:extLst>
          </p:cNvPr>
          <p:cNvSpPr/>
          <p:nvPr/>
        </p:nvSpPr>
        <p:spPr>
          <a:xfrm>
            <a:off x="2144269" y="261855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ication Sign 81">
            <a:extLst>
              <a:ext uri="{FF2B5EF4-FFF2-40B4-BE49-F238E27FC236}">
                <a16:creationId xmlns:a16="http://schemas.microsoft.com/office/drawing/2014/main" id="{5219C919-045F-F127-1070-09FA29270361}"/>
              </a:ext>
            </a:extLst>
          </p:cNvPr>
          <p:cNvSpPr/>
          <p:nvPr/>
        </p:nvSpPr>
        <p:spPr>
          <a:xfrm>
            <a:off x="2144269" y="295740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lus Sign 82">
            <a:extLst>
              <a:ext uri="{FF2B5EF4-FFF2-40B4-BE49-F238E27FC236}">
                <a16:creationId xmlns:a16="http://schemas.microsoft.com/office/drawing/2014/main" id="{E97051DA-D8F4-5183-B854-7653411939B2}"/>
              </a:ext>
            </a:extLst>
          </p:cNvPr>
          <p:cNvSpPr/>
          <p:nvPr/>
        </p:nvSpPr>
        <p:spPr>
          <a:xfrm>
            <a:off x="2144269" y="453880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lus Sign 83">
            <a:extLst>
              <a:ext uri="{FF2B5EF4-FFF2-40B4-BE49-F238E27FC236}">
                <a16:creationId xmlns:a16="http://schemas.microsoft.com/office/drawing/2014/main" id="{3D11AD4A-342C-00A2-AB01-D61AF5C0FE1A}"/>
              </a:ext>
            </a:extLst>
          </p:cNvPr>
          <p:cNvSpPr/>
          <p:nvPr/>
        </p:nvSpPr>
        <p:spPr>
          <a:xfrm>
            <a:off x="2144269" y="488299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CFB601F-6BB9-45B9-C72A-1C161436B3FC}"/>
              </a:ext>
            </a:extLst>
          </p:cNvPr>
          <p:cNvSpPr/>
          <p:nvPr/>
        </p:nvSpPr>
        <p:spPr>
          <a:xfrm>
            <a:off x="1180429" y="237383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922F5A4-2BF8-1FEF-F947-41180242D27F}"/>
              </a:ext>
            </a:extLst>
          </p:cNvPr>
          <p:cNvSpPr/>
          <p:nvPr/>
        </p:nvSpPr>
        <p:spPr>
          <a:xfrm>
            <a:off x="1180429" y="278626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5FB31A2-345D-B27E-386D-D6DA21E377F6}"/>
              </a:ext>
            </a:extLst>
          </p:cNvPr>
          <p:cNvSpPr/>
          <p:nvPr/>
        </p:nvSpPr>
        <p:spPr>
          <a:xfrm>
            <a:off x="1180429" y="29093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31BA6A3-02F8-0A60-8444-79913F71E8ED}"/>
              </a:ext>
            </a:extLst>
          </p:cNvPr>
          <p:cNvSpPr/>
          <p:nvPr/>
        </p:nvSpPr>
        <p:spPr>
          <a:xfrm>
            <a:off x="1180429" y="310626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75F5C3C-2C14-A34E-9DCE-CF42247E3185}"/>
              </a:ext>
            </a:extLst>
          </p:cNvPr>
          <p:cNvSpPr/>
          <p:nvPr/>
        </p:nvSpPr>
        <p:spPr>
          <a:xfrm>
            <a:off x="1180429" y="340962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323EF78-B463-00A4-E26F-250F86711A65}"/>
              </a:ext>
            </a:extLst>
          </p:cNvPr>
          <p:cNvSpPr/>
          <p:nvPr/>
        </p:nvSpPr>
        <p:spPr>
          <a:xfrm>
            <a:off x="1180429" y="394511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4BA914C-65B2-85BF-B69D-841149A2B43D}"/>
              </a:ext>
            </a:extLst>
          </p:cNvPr>
          <p:cNvSpPr/>
          <p:nvPr/>
        </p:nvSpPr>
        <p:spPr>
          <a:xfrm>
            <a:off x="1180429" y="195557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845C0DB-7E33-6E10-C661-316B5B0E57ED}"/>
              </a:ext>
            </a:extLst>
          </p:cNvPr>
          <p:cNvSpPr/>
          <p:nvPr/>
        </p:nvSpPr>
        <p:spPr>
          <a:xfrm>
            <a:off x="1180429" y="32110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455FD22-195B-B4D8-CE5F-41694754316E}"/>
              </a:ext>
            </a:extLst>
          </p:cNvPr>
          <p:cNvSpPr/>
          <p:nvPr/>
        </p:nvSpPr>
        <p:spPr>
          <a:xfrm>
            <a:off x="1180429" y="36979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D16DEDB-D9AB-0A5D-8E8F-19ED2088855E}"/>
              </a:ext>
            </a:extLst>
          </p:cNvPr>
          <p:cNvSpPr/>
          <p:nvPr/>
        </p:nvSpPr>
        <p:spPr>
          <a:xfrm>
            <a:off x="1180429" y="417188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8287A7-9E39-D428-8C4F-1C8B57ACC5D2}"/>
              </a:ext>
            </a:extLst>
          </p:cNvPr>
          <p:cNvSpPr/>
          <p:nvPr/>
        </p:nvSpPr>
        <p:spPr>
          <a:xfrm>
            <a:off x="1180429" y="434850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B96E267-FD4F-7528-B3E2-E6C604CB1091}"/>
              </a:ext>
            </a:extLst>
          </p:cNvPr>
          <p:cNvSpPr/>
          <p:nvPr/>
        </p:nvSpPr>
        <p:spPr>
          <a:xfrm>
            <a:off x="1180429" y="448060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2C73B3-386C-D172-1575-E5DBC1D805BA}"/>
              </a:ext>
            </a:extLst>
          </p:cNvPr>
          <p:cNvSpPr/>
          <p:nvPr/>
        </p:nvSpPr>
        <p:spPr>
          <a:xfrm>
            <a:off x="1180429" y="47614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C1E782B-8247-E1C6-633A-7567652426E8}"/>
              </a:ext>
            </a:extLst>
          </p:cNvPr>
          <p:cNvSpPr/>
          <p:nvPr/>
        </p:nvSpPr>
        <p:spPr>
          <a:xfrm>
            <a:off x="1180429" y="523315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DBE11A9-3BA4-4370-D66C-B0C85A095E55}"/>
              </a:ext>
            </a:extLst>
          </p:cNvPr>
          <p:cNvSpPr/>
          <p:nvPr/>
        </p:nvSpPr>
        <p:spPr>
          <a:xfrm>
            <a:off x="1180429" y="26727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6BAC54B-5C5B-88FF-444D-14710ECFE1CC}"/>
              </a:ext>
            </a:extLst>
          </p:cNvPr>
          <p:cNvSpPr/>
          <p:nvPr/>
        </p:nvSpPr>
        <p:spPr>
          <a:xfrm>
            <a:off x="1180429" y="301159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D5D82C3-2A56-FB4E-BF57-D32E21A272CD}"/>
              </a:ext>
            </a:extLst>
          </p:cNvPr>
          <p:cNvSpPr/>
          <p:nvPr/>
        </p:nvSpPr>
        <p:spPr>
          <a:xfrm>
            <a:off x="1180429" y="459299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5EB9BB8-AEC7-08F3-3F2A-B91D531EF1E6}"/>
              </a:ext>
            </a:extLst>
          </p:cNvPr>
          <p:cNvSpPr/>
          <p:nvPr/>
        </p:nvSpPr>
        <p:spPr>
          <a:xfrm>
            <a:off x="1180429" y="493718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Multiplication Sign 102">
            <a:extLst>
              <a:ext uri="{FF2B5EF4-FFF2-40B4-BE49-F238E27FC236}">
                <a16:creationId xmlns:a16="http://schemas.microsoft.com/office/drawing/2014/main" id="{7EB76019-72FD-F139-81F7-A02C4D18BEDE}"/>
              </a:ext>
            </a:extLst>
          </p:cNvPr>
          <p:cNvSpPr/>
          <p:nvPr/>
        </p:nvSpPr>
        <p:spPr>
          <a:xfrm>
            <a:off x="4455571" y="231889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Multiplication Sign 103">
            <a:extLst>
              <a:ext uri="{FF2B5EF4-FFF2-40B4-BE49-F238E27FC236}">
                <a16:creationId xmlns:a16="http://schemas.microsoft.com/office/drawing/2014/main" id="{6F009802-9A38-9D3A-171A-2E046B601B5B}"/>
              </a:ext>
            </a:extLst>
          </p:cNvPr>
          <p:cNvSpPr/>
          <p:nvPr/>
        </p:nvSpPr>
        <p:spPr>
          <a:xfrm>
            <a:off x="4455571" y="273132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Multiplication Sign 104">
            <a:extLst>
              <a:ext uri="{FF2B5EF4-FFF2-40B4-BE49-F238E27FC236}">
                <a16:creationId xmlns:a16="http://schemas.microsoft.com/office/drawing/2014/main" id="{061E2487-8687-1B14-5B45-EA4E7C958863}"/>
              </a:ext>
            </a:extLst>
          </p:cNvPr>
          <p:cNvSpPr/>
          <p:nvPr/>
        </p:nvSpPr>
        <p:spPr>
          <a:xfrm>
            <a:off x="4455571" y="285438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Multiplication Sign 105">
            <a:extLst>
              <a:ext uri="{FF2B5EF4-FFF2-40B4-BE49-F238E27FC236}">
                <a16:creationId xmlns:a16="http://schemas.microsoft.com/office/drawing/2014/main" id="{3DB6320B-E6F5-F8E3-D3B8-27D5D512986E}"/>
              </a:ext>
            </a:extLst>
          </p:cNvPr>
          <p:cNvSpPr/>
          <p:nvPr/>
        </p:nvSpPr>
        <p:spPr>
          <a:xfrm>
            <a:off x="4455571" y="3051324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ultiplication Sign 106">
            <a:extLst>
              <a:ext uri="{FF2B5EF4-FFF2-40B4-BE49-F238E27FC236}">
                <a16:creationId xmlns:a16="http://schemas.microsoft.com/office/drawing/2014/main" id="{157D27E3-5905-1404-7687-52877F386079}"/>
              </a:ext>
            </a:extLst>
          </p:cNvPr>
          <p:cNvSpPr/>
          <p:nvPr/>
        </p:nvSpPr>
        <p:spPr>
          <a:xfrm>
            <a:off x="4455571" y="335468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Multiplication Sign 107">
            <a:extLst>
              <a:ext uri="{FF2B5EF4-FFF2-40B4-BE49-F238E27FC236}">
                <a16:creationId xmlns:a16="http://schemas.microsoft.com/office/drawing/2014/main" id="{9A56736C-FF45-91A7-12CA-86A1CBCD5037}"/>
              </a:ext>
            </a:extLst>
          </p:cNvPr>
          <p:cNvSpPr/>
          <p:nvPr/>
        </p:nvSpPr>
        <p:spPr>
          <a:xfrm>
            <a:off x="445557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Multiplication Sign 108">
            <a:extLst>
              <a:ext uri="{FF2B5EF4-FFF2-40B4-BE49-F238E27FC236}">
                <a16:creationId xmlns:a16="http://schemas.microsoft.com/office/drawing/2014/main" id="{6F80E243-E0C9-4825-81A0-4A88718B2F5D}"/>
              </a:ext>
            </a:extLst>
          </p:cNvPr>
          <p:cNvSpPr/>
          <p:nvPr/>
        </p:nvSpPr>
        <p:spPr>
          <a:xfrm>
            <a:off x="445557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Plus Sign 109">
            <a:extLst>
              <a:ext uri="{FF2B5EF4-FFF2-40B4-BE49-F238E27FC236}">
                <a16:creationId xmlns:a16="http://schemas.microsoft.com/office/drawing/2014/main" id="{D4C810E3-0F05-35F7-3657-D94B0A311BCF}"/>
              </a:ext>
            </a:extLst>
          </p:cNvPr>
          <p:cNvSpPr/>
          <p:nvPr/>
        </p:nvSpPr>
        <p:spPr>
          <a:xfrm>
            <a:off x="445557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Plus Sign 110">
            <a:extLst>
              <a:ext uri="{FF2B5EF4-FFF2-40B4-BE49-F238E27FC236}">
                <a16:creationId xmlns:a16="http://schemas.microsoft.com/office/drawing/2014/main" id="{5394FC76-FB7F-6B0E-47A5-4C74E07DD421}"/>
              </a:ext>
            </a:extLst>
          </p:cNvPr>
          <p:cNvSpPr/>
          <p:nvPr/>
        </p:nvSpPr>
        <p:spPr>
          <a:xfrm>
            <a:off x="445557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Plus Sign 111">
            <a:extLst>
              <a:ext uri="{FF2B5EF4-FFF2-40B4-BE49-F238E27FC236}">
                <a16:creationId xmlns:a16="http://schemas.microsoft.com/office/drawing/2014/main" id="{2DC8F9C7-8449-9D16-27A6-C13872910C2F}"/>
              </a:ext>
            </a:extLst>
          </p:cNvPr>
          <p:cNvSpPr/>
          <p:nvPr/>
        </p:nvSpPr>
        <p:spPr>
          <a:xfrm>
            <a:off x="445557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Plus Sign 112">
            <a:extLst>
              <a:ext uri="{FF2B5EF4-FFF2-40B4-BE49-F238E27FC236}">
                <a16:creationId xmlns:a16="http://schemas.microsoft.com/office/drawing/2014/main" id="{ABC98AC2-5131-9691-EE59-27FDFC973269}"/>
              </a:ext>
            </a:extLst>
          </p:cNvPr>
          <p:cNvSpPr/>
          <p:nvPr/>
        </p:nvSpPr>
        <p:spPr>
          <a:xfrm>
            <a:off x="4455571" y="429356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Plus Sign 113">
            <a:extLst>
              <a:ext uri="{FF2B5EF4-FFF2-40B4-BE49-F238E27FC236}">
                <a16:creationId xmlns:a16="http://schemas.microsoft.com/office/drawing/2014/main" id="{7209B0D0-4ED7-4926-D827-9F18B8A7704E}"/>
              </a:ext>
            </a:extLst>
          </p:cNvPr>
          <p:cNvSpPr/>
          <p:nvPr/>
        </p:nvSpPr>
        <p:spPr>
          <a:xfrm>
            <a:off x="445557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Plus Sign 114">
            <a:extLst>
              <a:ext uri="{FF2B5EF4-FFF2-40B4-BE49-F238E27FC236}">
                <a16:creationId xmlns:a16="http://schemas.microsoft.com/office/drawing/2014/main" id="{68A0710E-B3FD-6FB9-A74C-51171E597A0C}"/>
              </a:ext>
            </a:extLst>
          </p:cNvPr>
          <p:cNvSpPr/>
          <p:nvPr/>
        </p:nvSpPr>
        <p:spPr>
          <a:xfrm>
            <a:off x="4455571" y="47065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Plus Sign 115">
            <a:extLst>
              <a:ext uri="{FF2B5EF4-FFF2-40B4-BE49-F238E27FC236}">
                <a16:creationId xmlns:a16="http://schemas.microsoft.com/office/drawing/2014/main" id="{A3738A7C-B6C0-2C83-F115-A4AC476A7E74}"/>
              </a:ext>
            </a:extLst>
          </p:cNvPr>
          <p:cNvSpPr/>
          <p:nvPr/>
        </p:nvSpPr>
        <p:spPr>
          <a:xfrm>
            <a:off x="445557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Multiplication Sign 116">
            <a:extLst>
              <a:ext uri="{FF2B5EF4-FFF2-40B4-BE49-F238E27FC236}">
                <a16:creationId xmlns:a16="http://schemas.microsoft.com/office/drawing/2014/main" id="{D2EEB75B-9189-0CB2-9BF8-DE6AF4470987}"/>
              </a:ext>
            </a:extLst>
          </p:cNvPr>
          <p:cNvSpPr/>
          <p:nvPr/>
        </p:nvSpPr>
        <p:spPr>
          <a:xfrm>
            <a:off x="445557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Multiplication Sign 117">
            <a:extLst>
              <a:ext uri="{FF2B5EF4-FFF2-40B4-BE49-F238E27FC236}">
                <a16:creationId xmlns:a16="http://schemas.microsoft.com/office/drawing/2014/main" id="{42256F97-F8BF-6F25-2C8F-82E70B24718B}"/>
              </a:ext>
            </a:extLst>
          </p:cNvPr>
          <p:cNvSpPr/>
          <p:nvPr/>
        </p:nvSpPr>
        <p:spPr>
          <a:xfrm>
            <a:off x="445557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Plus Sign 118">
            <a:extLst>
              <a:ext uri="{FF2B5EF4-FFF2-40B4-BE49-F238E27FC236}">
                <a16:creationId xmlns:a16="http://schemas.microsoft.com/office/drawing/2014/main" id="{22119A2E-C191-591C-8B23-5F02F950207F}"/>
              </a:ext>
            </a:extLst>
          </p:cNvPr>
          <p:cNvSpPr/>
          <p:nvPr/>
        </p:nvSpPr>
        <p:spPr>
          <a:xfrm>
            <a:off x="445557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Plus Sign 119">
            <a:extLst>
              <a:ext uri="{FF2B5EF4-FFF2-40B4-BE49-F238E27FC236}">
                <a16:creationId xmlns:a16="http://schemas.microsoft.com/office/drawing/2014/main" id="{F3C621C2-F9A2-F625-8DAD-BBD4750F26F5}"/>
              </a:ext>
            </a:extLst>
          </p:cNvPr>
          <p:cNvSpPr/>
          <p:nvPr/>
        </p:nvSpPr>
        <p:spPr>
          <a:xfrm>
            <a:off x="445557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Multiplication Sign 138">
            <a:extLst>
              <a:ext uri="{FF2B5EF4-FFF2-40B4-BE49-F238E27FC236}">
                <a16:creationId xmlns:a16="http://schemas.microsoft.com/office/drawing/2014/main" id="{FD1E919F-BBA1-AEC3-48D5-13611BF5187C}"/>
              </a:ext>
            </a:extLst>
          </p:cNvPr>
          <p:cNvSpPr/>
          <p:nvPr/>
        </p:nvSpPr>
        <p:spPr>
          <a:xfrm>
            <a:off x="10011731" y="231889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Multiplication Sign 139">
            <a:extLst>
              <a:ext uri="{FF2B5EF4-FFF2-40B4-BE49-F238E27FC236}">
                <a16:creationId xmlns:a16="http://schemas.microsoft.com/office/drawing/2014/main" id="{F6680D46-D292-959F-3071-1F06B40E8E49}"/>
              </a:ext>
            </a:extLst>
          </p:cNvPr>
          <p:cNvSpPr/>
          <p:nvPr/>
        </p:nvSpPr>
        <p:spPr>
          <a:xfrm>
            <a:off x="10011731" y="273132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Multiplication Sign 140">
            <a:extLst>
              <a:ext uri="{FF2B5EF4-FFF2-40B4-BE49-F238E27FC236}">
                <a16:creationId xmlns:a16="http://schemas.microsoft.com/office/drawing/2014/main" id="{608D3F9E-C50B-B56F-A3BD-A08D36744E71}"/>
              </a:ext>
            </a:extLst>
          </p:cNvPr>
          <p:cNvSpPr/>
          <p:nvPr/>
        </p:nvSpPr>
        <p:spPr>
          <a:xfrm>
            <a:off x="10011731" y="285438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Multiplication Sign 141">
            <a:extLst>
              <a:ext uri="{FF2B5EF4-FFF2-40B4-BE49-F238E27FC236}">
                <a16:creationId xmlns:a16="http://schemas.microsoft.com/office/drawing/2014/main" id="{5508C955-CE31-B622-88F1-2D6A301212DC}"/>
              </a:ext>
            </a:extLst>
          </p:cNvPr>
          <p:cNvSpPr/>
          <p:nvPr/>
        </p:nvSpPr>
        <p:spPr>
          <a:xfrm>
            <a:off x="10011731" y="3051324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Multiplication Sign 142">
            <a:extLst>
              <a:ext uri="{FF2B5EF4-FFF2-40B4-BE49-F238E27FC236}">
                <a16:creationId xmlns:a16="http://schemas.microsoft.com/office/drawing/2014/main" id="{7C47F96D-FFED-7F74-F890-EEF84B05A3E9}"/>
              </a:ext>
            </a:extLst>
          </p:cNvPr>
          <p:cNvSpPr/>
          <p:nvPr/>
        </p:nvSpPr>
        <p:spPr>
          <a:xfrm>
            <a:off x="10011731" y="335468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Multiplication Sign 143">
            <a:extLst>
              <a:ext uri="{FF2B5EF4-FFF2-40B4-BE49-F238E27FC236}">
                <a16:creationId xmlns:a16="http://schemas.microsoft.com/office/drawing/2014/main" id="{D281ECB4-A308-889B-FFE2-A38230D07B69}"/>
              </a:ext>
            </a:extLst>
          </p:cNvPr>
          <p:cNvSpPr/>
          <p:nvPr/>
        </p:nvSpPr>
        <p:spPr>
          <a:xfrm>
            <a:off x="1001173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Multiplication Sign 144">
            <a:extLst>
              <a:ext uri="{FF2B5EF4-FFF2-40B4-BE49-F238E27FC236}">
                <a16:creationId xmlns:a16="http://schemas.microsoft.com/office/drawing/2014/main" id="{7780D8C8-B249-66B8-FFF8-A931E512198E}"/>
              </a:ext>
            </a:extLst>
          </p:cNvPr>
          <p:cNvSpPr/>
          <p:nvPr/>
        </p:nvSpPr>
        <p:spPr>
          <a:xfrm>
            <a:off x="1001173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Plus Sign 145">
            <a:extLst>
              <a:ext uri="{FF2B5EF4-FFF2-40B4-BE49-F238E27FC236}">
                <a16:creationId xmlns:a16="http://schemas.microsoft.com/office/drawing/2014/main" id="{5D337644-60B5-D013-2179-E5160AA08CEA}"/>
              </a:ext>
            </a:extLst>
          </p:cNvPr>
          <p:cNvSpPr/>
          <p:nvPr/>
        </p:nvSpPr>
        <p:spPr>
          <a:xfrm>
            <a:off x="1001173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Plus Sign 146">
            <a:extLst>
              <a:ext uri="{FF2B5EF4-FFF2-40B4-BE49-F238E27FC236}">
                <a16:creationId xmlns:a16="http://schemas.microsoft.com/office/drawing/2014/main" id="{5DF7BEFE-F0D2-3A84-DDE8-6AD9A2D1C050}"/>
              </a:ext>
            </a:extLst>
          </p:cNvPr>
          <p:cNvSpPr/>
          <p:nvPr/>
        </p:nvSpPr>
        <p:spPr>
          <a:xfrm>
            <a:off x="1001173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Plus Sign 147">
            <a:extLst>
              <a:ext uri="{FF2B5EF4-FFF2-40B4-BE49-F238E27FC236}">
                <a16:creationId xmlns:a16="http://schemas.microsoft.com/office/drawing/2014/main" id="{7FE1B560-945F-ED14-7F28-54696F2DF578}"/>
              </a:ext>
            </a:extLst>
          </p:cNvPr>
          <p:cNvSpPr/>
          <p:nvPr/>
        </p:nvSpPr>
        <p:spPr>
          <a:xfrm>
            <a:off x="1001173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Plus Sign 148">
            <a:extLst>
              <a:ext uri="{FF2B5EF4-FFF2-40B4-BE49-F238E27FC236}">
                <a16:creationId xmlns:a16="http://schemas.microsoft.com/office/drawing/2014/main" id="{C1BF2AA2-A256-BA12-B71A-142A9415EC74}"/>
              </a:ext>
            </a:extLst>
          </p:cNvPr>
          <p:cNvSpPr/>
          <p:nvPr/>
        </p:nvSpPr>
        <p:spPr>
          <a:xfrm>
            <a:off x="10011731" y="42935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Plus Sign 149">
            <a:extLst>
              <a:ext uri="{FF2B5EF4-FFF2-40B4-BE49-F238E27FC236}">
                <a16:creationId xmlns:a16="http://schemas.microsoft.com/office/drawing/2014/main" id="{7F6F9B23-9E65-973C-BB3D-7558F7B8B40F}"/>
              </a:ext>
            </a:extLst>
          </p:cNvPr>
          <p:cNvSpPr/>
          <p:nvPr/>
        </p:nvSpPr>
        <p:spPr>
          <a:xfrm>
            <a:off x="1001173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Plus Sign 150">
            <a:extLst>
              <a:ext uri="{FF2B5EF4-FFF2-40B4-BE49-F238E27FC236}">
                <a16:creationId xmlns:a16="http://schemas.microsoft.com/office/drawing/2014/main" id="{208F1248-7B50-F23F-1D7F-564DC5FB4F2E}"/>
              </a:ext>
            </a:extLst>
          </p:cNvPr>
          <p:cNvSpPr/>
          <p:nvPr/>
        </p:nvSpPr>
        <p:spPr>
          <a:xfrm>
            <a:off x="10011731" y="470653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Plus Sign 151">
            <a:extLst>
              <a:ext uri="{FF2B5EF4-FFF2-40B4-BE49-F238E27FC236}">
                <a16:creationId xmlns:a16="http://schemas.microsoft.com/office/drawing/2014/main" id="{F4E826F0-12B5-32C9-CA65-5E33278EDA15}"/>
              </a:ext>
            </a:extLst>
          </p:cNvPr>
          <p:cNvSpPr/>
          <p:nvPr/>
        </p:nvSpPr>
        <p:spPr>
          <a:xfrm>
            <a:off x="1001173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Multiplication Sign 152">
            <a:extLst>
              <a:ext uri="{FF2B5EF4-FFF2-40B4-BE49-F238E27FC236}">
                <a16:creationId xmlns:a16="http://schemas.microsoft.com/office/drawing/2014/main" id="{1C35E0FA-BA3B-8CC1-9D91-820CF1CBC962}"/>
              </a:ext>
            </a:extLst>
          </p:cNvPr>
          <p:cNvSpPr/>
          <p:nvPr/>
        </p:nvSpPr>
        <p:spPr>
          <a:xfrm>
            <a:off x="1001173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325F4CF3-1554-A185-CA55-4B660998AA50}"/>
              </a:ext>
            </a:extLst>
          </p:cNvPr>
          <p:cNvSpPr/>
          <p:nvPr/>
        </p:nvSpPr>
        <p:spPr>
          <a:xfrm>
            <a:off x="1001173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Plus Sign 154">
            <a:extLst>
              <a:ext uri="{FF2B5EF4-FFF2-40B4-BE49-F238E27FC236}">
                <a16:creationId xmlns:a16="http://schemas.microsoft.com/office/drawing/2014/main" id="{7586CB17-787A-3E37-96DC-DAC91CEF6EB7}"/>
              </a:ext>
            </a:extLst>
          </p:cNvPr>
          <p:cNvSpPr/>
          <p:nvPr/>
        </p:nvSpPr>
        <p:spPr>
          <a:xfrm>
            <a:off x="1001173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Plus Sign 155">
            <a:extLst>
              <a:ext uri="{FF2B5EF4-FFF2-40B4-BE49-F238E27FC236}">
                <a16:creationId xmlns:a16="http://schemas.microsoft.com/office/drawing/2014/main" id="{CA15FE5D-D1BA-FAE3-FD33-AD036E2E0722}"/>
              </a:ext>
            </a:extLst>
          </p:cNvPr>
          <p:cNvSpPr/>
          <p:nvPr/>
        </p:nvSpPr>
        <p:spPr>
          <a:xfrm>
            <a:off x="1001173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BD107C6-5FDE-42B8-D2A6-CCDE461F024D}"/>
              </a:ext>
            </a:extLst>
          </p:cNvPr>
          <p:cNvCxnSpPr>
            <a:cxnSpLocks/>
          </p:cNvCxnSpPr>
          <p:nvPr/>
        </p:nvCxnSpPr>
        <p:spPr>
          <a:xfrm flipV="1">
            <a:off x="5373096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28361F1-CA8F-D738-BAE3-E8985E9C22D2}"/>
                  </a:ext>
                </a:extLst>
              </p:cNvPr>
              <p:cNvSpPr txBox="1"/>
              <p:nvPr/>
            </p:nvSpPr>
            <p:spPr>
              <a:xfrm>
                <a:off x="5069341" y="867794"/>
                <a:ext cx="105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28361F1-CA8F-D738-BAE3-E8985E9C2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341" y="867794"/>
                <a:ext cx="1053044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5BE7FE2-6A54-D1D6-21D0-D9791314AD95}"/>
              </a:ext>
            </a:extLst>
          </p:cNvPr>
          <p:cNvSpPr/>
          <p:nvPr/>
        </p:nvSpPr>
        <p:spPr>
          <a:xfrm>
            <a:off x="4773671" y="1722830"/>
            <a:ext cx="527483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700583 w 700966"/>
              <a:gd name="connsiteY0" fmla="*/ 0 h 2386518"/>
              <a:gd name="connsiteX1" fmla="*/ 584544 w 700966"/>
              <a:gd name="connsiteY1" fmla="*/ 443227 h 2386518"/>
              <a:gd name="connsiteX2" fmla="*/ 351710 w 700966"/>
              <a:gd name="connsiteY2" fmla="*/ 1180392 h 2386518"/>
              <a:gd name="connsiteX3" fmla="*/ 594 w 700966"/>
              <a:gd name="connsiteY3" fmla="*/ 1546597 h 2386518"/>
              <a:gd name="connsiteX4" fmla="*/ 572094 w 700966"/>
              <a:gd name="connsiteY4" fmla="*/ 1888454 h 2386518"/>
              <a:gd name="connsiteX5" fmla="*/ 684144 w 700966"/>
              <a:gd name="connsiteY5" fmla="*/ 2386518 h 2386518"/>
              <a:gd name="connsiteX0" fmla="*/ 700583 w 700907"/>
              <a:gd name="connsiteY0" fmla="*/ 0 h 2386518"/>
              <a:gd name="connsiteX1" fmla="*/ 571844 w 700907"/>
              <a:gd name="connsiteY1" fmla="*/ 842517 h 2386518"/>
              <a:gd name="connsiteX2" fmla="*/ 351710 w 700907"/>
              <a:gd name="connsiteY2" fmla="*/ 1180392 h 2386518"/>
              <a:gd name="connsiteX3" fmla="*/ 594 w 700907"/>
              <a:gd name="connsiteY3" fmla="*/ 1546597 h 2386518"/>
              <a:gd name="connsiteX4" fmla="*/ 572094 w 700907"/>
              <a:gd name="connsiteY4" fmla="*/ 1888454 h 2386518"/>
              <a:gd name="connsiteX5" fmla="*/ 684144 w 700907"/>
              <a:gd name="connsiteY5" fmla="*/ 2386518 h 2386518"/>
              <a:gd name="connsiteX0" fmla="*/ 700583 w 700844"/>
              <a:gd name="connsiteY0" fmla="*/ 0 h 2386518"/>
              <a:gd name="connsiteX1" fmla="*/ 571844 w 700844"/>
              <a:gd name="connsiteY1" fmla="*/ 842517 h 2386518"/>
              <a:gd name="connsiteX2" fmla="*/ 470244 w 700844"/>
              <a:gd name="connsiteY2" fmla="*/ 1213210 h 2386518"/>
              <a:gd name="connsiteX3" fmla="*/ 594 w 700844"/>
              <a:gd name="connsiteY3" fmla="*/ 1546597 h 2386518"/>
              <a:gd name="connsiteX4" fmla="*/ 572094 w 700844"/>
              <a:gd name="connsiteY4" fmla="*/ 1888454 h 2386518"/>
              <a:gd name="connsiteX5" fmla="*/ 684144 w 700844"/>
              <a:gd name="connsiteY5" fmla="*/ 2386518 h 2386518"/>
              <a:gd name="connsiteX0" fmla="*/ 700532 w 700793"/>
              <a:gd name="connsiteY0" fmla="*/ 0 h 2386518"/>
              <a:gd name="connsiteX1" fmla="*/ 571793 w 700793"/>
              <a:gd name="connsiteY1" fmla="*/ 842517 h 2386518"/>
              <a:gd name="connsiteX2" fmla="*/ 470193 w 700793"/>
              <a:gd name="connsiteY2" fmla="*/ 1213210 h 2386518"/>
              <a:gd name="connsiteX3" fmla="*/ 543 w 700793"/>
              <a:gd name="connsiteY3" fmla="*/ 1546597 h 2386518"/>
              <a:gd name="connsiteX4" fmla="*/ 618609 w 700793"/>
              <a:gd name="connsiteY4" fmla="*/ 2027932 h 2386518"/>
              <a:gd name="connsiteX5" fmla="*/ 684093 w 700793"/>
              <a:gd name="connsiteY5" fmla="*/ 2386518 h 2386518"/>
              <a:gd name="connsiteX0" fmla="*/ 577925 w 578186"/>
              <a:gd name="connsiteY0" fmla="*/ 0 h 2386518"/>
              <a:gd name="connsiteX1" fmla="*/ 449186 w 578186"/>
              <a:gd name="connsiteY1" fmla="*/ 842517 h 2386518"/>
              <a:gd name="connsiteX2" fmla="*/ 347586 w 578186"/>
              <a:gd name="connsiteY2" fmla="*/ 1213210 h 2386518"/>
              <a:gd name="connsiteX3" fmla="*/ 703 w 578186"/>
              <a:gd name="connsiteY3" fmla="*/ 1557536 h 2386518"/>
              <a:gd name="connsiteX4" fmla="*/ 496002 w 578186"/>
              <a:gd name="connsiteY4" fmla="*/ 2027932 h 2386518"/>
              <a:gd name="connsiteX5" fmla="*/ 561486 w 578186"/>
              <a:gd name="connsiteY5" fmla="*/ 2386518 h 2386518"/>
              <a:gd name="connsiteX0" fmla="*/ 527222 w 527483"/>
              <a:gd name="connsiteY0" fmla="*/ 0 h 2386518"/>
              <a:gd name="connsiteX1" fmla="*/ 398483 w 527483"/>
              <a:gd name="connsiteY1" fmla="*/ 842517 h 2386518"/>
              <a:gd name="connsiteX2" fmla="*/ 296883 w 527483"/>
              <a:gd name="connsiteY2" fmla="*/ 1213210 h 2386518"/>
              <a:gd name="connsiteX3" fmla="*/ 800 w 527483"/>
              <a:gd name="connsiteY3" fmla="*/ 1563006 h 2386518"/>
              <a:gd name="connsiteX4" fmla="*/ 445299 w 527483"/>
              <a:gd name="connsiteY4" fmla="*/ 2027932 h 2386518"/>
              <a:gd name="connsiteX5" fmla="*/ 510783 w 527483"/>
              <a:gd name="connsiteY5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483" h="2386518">
                <a:moveTo>
                  <a:pt x="527222" y="0"/>
                </a:moveTo>
                <a:cubicBezTo>
                  <a:pt x="533146" y="173214"/>
                  <a:pt x="436873" y="640315"/>
                  <a:pt x="398483" y="842517"/>
                </a:cubicBezTo>
                <a:cubicBezTo>
                  <a:pt x="360093" y="1044719"/>
                  <a:pt x="394208" y="1029315"/>
                  <a:pt x="296883" y="1213210"/>
                </a:cubicBezTo>
                <a:cubicBezTo>
                  <a:pt x="199558" y="1397105"/>
                  <a:pt x="20514" y="1432233"/>
                  <a:pt x="800" y="1563006"/>
                </a:cubicBezTo>
                <a:cubicBezTo>
                  <a:pt x="-18914" y="1693779"/>
                  <a:pt x="331374" y="1887945"/>
                  <a:pt x="445299" y="2027932"/>
                </a:cubicBezTo>
                <a:cubicBezTo>
                  <a:pt x="559224" y="2167919"/>
                  <a:pt x="451891" y="2315814"/>
                  <a:pt x="510783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B89FE1B-4501-88E2-0FF3-581F4C3D8AED}"/>
              </a:ext>
            </a:extLst>
          </p:cNvPr>
          <p:cNvCxnSpPr>
            <a:cxnSpLocks/>
          </p:cNvCxnSpPr>
          <p:nvPr/>
        </p:nvCxnSpPr>
        <p:spPr>
          <a:xfrm flipH="1" flipV="1">
            <a:off x="8720365" y="3615702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DC9BD3D-AD62-B11F-CA11-4822D6C5AAFF}"/>
                  </a:ext>
                </a:extLst>
              </p:cNvPr>
              <p:cNvSpPr txBox="1"/>
              <p:nvPr/>
            </p:nvSpPr>
            <p:spPr>
              <a:xfrm>
                <a:off x="8415408" y="3187576"/>
                <a:ext cx="1384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DC9BD3D-AD62-B11F-CA11-4822D6C5A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408" y="3187576"/>
                <a:ext cx="138499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extBox 179">
            <a:extLst>
              <a:ext uri="{FF2B5EF4-FFF2-40B4-BE49-F238E27FC236}">
                <a16:creationId xmlns:a16="http://schemas.microsoft.com/office/drawing/2014/main" id="{2C33814C-CBE5-DCC4-16E2-204010A81D82}"/>
              </a:ext>
            </a:extLst>
          </p:cNvPr>
          <p:cNvSpPr txBox="1"/>
          <p:nvPr/>
        </p:nvSpPr>
        <p:spPr>
          <a:xfrm>
            <a:off x="8518692" y="3643030"/>
            <a:ext cx="120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Selection based on X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C276535-8F2A-0114-4FDC-8E637F582075}"/>
              </a:ext>
            </a:extLst>
          </p:cNvPr>
          <p:cNvCxnSpPr>
            <a:cxnSpLocks/>
          </p:cNvCxnSpPr>
          <p:nvPr/>
        </p:nvCxnSpPr>
        <p:spPr>
          <a:xfrm flipV="1">
            <a:off x="6864971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E22633-BE4F-B364-7E9A-70CCE8E99F02}"/>
                  </a:ext>
                </a:extLst>
              </p:cNvPr>
              <p:cNvSpPr txBox="1"/>
              <p:nvPr/>
            </p:nvSpPr>
            <p:spPr>
              <a:xfrm>
                <a:off x="6384759" y="867794"/>
                <a:ext cx="1053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E22633-BE4F-B364-7E9A-70CCE8E99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759" y="867794"/>
                <a:ext cx="1053045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Oval 185">
            <a:extLst>
              <a:ext uri="{FF2B5EF4-FFF2-40B4-BE49-F238E27FC236}">
                <a16:creationId xmlns:a16="http://schemas.microsoft.com/office/drawing/2014/main" id="{6BCBA187-2949-6CDE-1453-E5C1DECEFD8E}"/>
              </a:ext>
            </a:extLst>
          </p:cNvPr>
          <p:cNvSpPr/>
          <p:nvPr/>
        </p:nvSpPr>
        <p:spPr>
          <a:xfrm>
            <a:off x="6712998" y="235855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DAB76045-8613-403F-EC41-57057987DA0B}"/>
              </a:ext>
            </a:extLst>
          </p:cNvPr>
          <p:cNvSpPr/>
          <p:nvPr/>
        </p:nvSpPr>
        <p:spPr>
          <a:xfrm>
            <a:off x="6712998" y="277098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82D6BDEE-70C6-8F19-F071-9EAF5EE10B38}"/>
              </a:ext>
            </a:extLst>
          </p:cNvPr>
          <p:cNvSpPr/>
          <p:nvPr/>
        </p:nvSpPr>
        <p:spPr>
          <a:xfrm>
            <a:off x="6712998" y="289404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EB04BA3-6CD4-4AD6-5DE8-31F9CB20C017}"/>
              </a:ext>
            </a:extLst>
          </p:cNvPr>
          <p:cNvSpPr/>
          <p:nvPr/>
        </p:nvSpPr>
        <p:spPr>
          <a:xfrm>
            <a:off x="6712998" y="309098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98759E5C-B655-395C-349A-F3D7D80DBAAF}"/>
              </a:ext>
            </a:extLst>
          </p:cNvPr>
          <p:cNvSpPr/>
          <p:nvPr/>
        </p:nvSpPr>
        <p:spPr>
          <a:xfrm>
            <a:off x="6712998" y="339435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68D7792A-0725-0A51-087F-A4FCC90DDC2C}"/>
              </a:ext>
            </a:extLst>
          </p:cNvPr>
          <p:cNvSpPr/>
          <p:nvPr/>
        </p:nvSpPr>
        <p:spPr>
          <a:xfrm>
            <a:off x="6712998" y="392984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841785BD-F08C-2074-4491-831BA34D2FDB}"/>
              </a:ext>
            </a:extLst>
          </p:cNvPr>
          <p:cNvSpPr/>
          <p:nvPr/>
        </p:nvSpPr>
        <p:spPr>
          <a:xfrm>
            <a:off x="6712998" y="1940302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C943288-AEAD-0AB7-3592-D7933E3C4A01}"/>
              </a:ext>
            </a:extLst>
          </p:cNvPr>
          <p:cNvSpPr/>
          <p:nvPr/>
        </p:nvSpPr>
        <p:spPr>
          <a:xfrm>
            <a:off x="6712998" y="3195726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42F011D-07DE-0B1A-6124-BBA62A957AA1}"/>
              </a:ext>
            </a:extLst>
          </p:cNvPr>
          <p:cNvSpPr/>
          <p:nvPr/>
        </p:nvSpPr>
        <p:spPr>
          <a:xfrm>
            <a:off x="6712998" y="368269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5F268DB2-8900-C07B-DF3E-C5D55803B47A}"/>
              </a:ext>
            </a:extLst>
          </p:cNvPr>
          <p:cNvSpPr/>
          <p:nvPr/>
        </p:nvSpPr>
        <p:spPr>
          <a:xfrm>
            <a:off x="6712998" y="415660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58377C31-BD0F-B830-A015-371248162080}"/>
              </a:ext>
            </a:extLst>
          </p:cNvPr>
          <p:cNvSpPr/>
          <p:nvPr/>
        </p:nvSpPr>
        <p:spPr>
          <a:xfrm>
            <a:off x="6712998" y="433323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35210D96-3AEE-D300-81B4-8B70EC19C559}"/>
              </a:ext>
            </a:extLst>
          </p:cNvPr>
          <p:cNvSpPr/>
          <p:nvPr/>
        </p:nvSpPr>
        <p:spPr>
          <a:xfrm>
            <a:off x="6712998" y="446533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AE5F616B-408E-769E-CCA1-FB0E0DF238C0}"/>
              </a:ext>
            </a:extLst>
          </p:cNvPr>
          <p:cNvSpPr/>
          <p:nvPr/>
        </p:nvSpPr>
        <p:spPr>
          <a:xfrm>
            <a:off x="6712998" y="474619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74A76AC0-D985-31B1-1504-5D128E8F812F}"/>
              </a:ext>
            </a:extLst>
          </p:cNvPr>
          <p:cNvSpPr/>
          <p:nvPr/>
        </p:nvSpPr>
        <p:spPr>
          <a:xfrm>
            <a:off x="6712998" y="5217880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83F407A9-C59C-D71D-13EC-A3C8C5AF79E1}"/>
              </a:ext>
            </a:extLst>
          </p:cNvPr>
          <p:cNvSpPr/>
          <p:nvPr/>
        </p:nvSpPr>
        <p:spPr>
          <a:xfrm>
            <a:off x="6712998" y="2657470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D4711049-230A-986A-3784-E98C32B1F714}"/>
              </a:ext>
            </a:extLst>
          </p:cNvPr>
          <p:cNvSpPr/>
          <p:nvPr/>
        </p:nvSpPr>
        <p:spPr>
          <a:xfrm>
            <a:off x="6712998" y="299631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0640CB89-91A5-3D42-00BF-F546B9D72EA8}"/>
              </a:ext>
            </a:extLst>
          </p:cNvPr>
          <p:cNvSpPr/>
          <p:nvPr/>
        </p:nvSpPr>
        <p:spPr>
          <a:xfrm>
            <a:off x="6712998" y="457771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9D210949-18F5-ABA2-7896-693DE60BDCDF}"/>
              </a:ext>
            </a:extLst>
          </p:cNvPr>
          <p:cNvSpPr/>
          <p:nvPr/>
        </p:nvSpPr>
        <p:spPr>
          <a:xfrm>
            <a:off x="6712998" y="4921907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5BE45F89-0C48-D443-16B3-282A46267DA6}"/>
              </a:ext>
            </a:extLst>
          </p:cNvPr>
          <p:cNvSpPr/>
          <p:nvPr/>
        </p:nvSpPr>
        <p:spPr>
          <a:xfrm flipH="1" flipV="1">
            <a:off x="6991352" y="1722362"/>
            <a:ext cx="527483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700583 w 700966"/>
              <a:gd name="connsiteY0" fmla="*/ 0 h 2386518"/>
              <a:gd name="connsiteX1" fmla="*/ 584544 w 700966"/>
              <a:gd name="connsiteY1" fmla="*/ 443227 h 2386518"/>
              <a:gd name="connsiteX2" fmla="*/ 351710 w 700966"/>
              <a:gd name="connsiteY2" fmla="*/ 1180392 h 2386518"/>
              <a:gd name="connsiteX3" fmla="*/ 594 w 700966"/>
              <a:gd name="connsiteY3" fmla="*/ 1546597 h 2386518"/>
              <a:gd name="connsiteX4" fmla="*/ 572094 w 700966"/>
              <a:gd name="connsiteY4" fmla="*/ 1888454 h 2386518"/>
              <a:gd name="connsiteX5" fmla="*/ 684144 w 700966"/>
              <a:gd name="connsiteY5" fmla="*/ 2386518 h 2386518"/>
              <a:gd name="connsiteX0" fmla="*/ 700583 w 700907"/>
              <a:gd name="connsiteY0" fmla="*/ 0 h 2386518"/>
              <a:gd name="connsiteX1" fmla="*/ 571844 w 700907"/>
              <a:gd name="connsiteY1" fmla="*/ 842517 h 2386518"/>
              <a:gd name="connsiteX2" fmla="*/ 351710 w 700907"/>
              <a:gd name="connsiteY2" fmla="*/ 1180392 h 2386518"/>
              <a:gd name="connsiteX3" fmla="*/ 594 w 700907"/>
              <a:gd name="connsiteY3" fmla="*/ 1546597 h 2386518"/>
              <a:gd name="connsiteX4" fmla="*/ 572094 w 700907"/>
              <a:gd name="connsiteY4" fmla="*/ 1888454 h 2386518"/>
              <a:gd name="connsiteX5" fmla="*/ 684144 w 700907"/>
              <a:gd name="connsiteY5" fmla="*/ 2386518 h 2386518"/>
              <a:gd name="connsiteX0" fmla="*/ 700583 w 700844"/>
              <a:gd name="connsiteY0" fmla="*/ 0 h 2386518"/>
              <a:gd name="connsiteX1" fmla="*/ 571844 w 700844"/>
              <a:gd name="connsiteY1" fmla="*/ 842517 h 2386518"/>
              <a:gd name="connsiteX2" fmla="*/ 470244 w 700844"/>
              <a:gd name="connsiteY2" fmla="*/ 1213210 h 2386518"/>
              <a:gd name="connsiteX3" fmla="*/ 594 w 700844"/>
              <a:gd name="connsiteY3" fmla="*/ 1546597 h 2386518"/>
              <a:gd name="connsiteX4" fmla="*/ 572094 w 700844"/>
              <a:gd name="connsiteY4" fmla="*/ 1888454 h 2386518"/>
              <a:gd name="connsiteX5" fmla="*/ 684144 w 700844"/>
              <a:gd name="connsiteY5" fmla="*/ 2386518 h 2386518"/>
              <a:gd name="connsiteX0" fmla="*/ 700532 w 700793"/>
              <a:gd name="connsiteY0" fmla="*/ 0 h 2386518"/>
              <a:gd name="connsiteX1" fmla="*/ 571793 w 700793"/>
              <a:gd name="connsiteY1" fmla="*/ 842517 h 2386518"/>
              <a:gd name="connsiteX2" fmla="*/ 470193 w 700793"/>
              <a:gd name="connsiteY2" fmla="*/ 1213210 h 2386518"/>
              <a:gd name="connsiteX3" fmla="*/ 543 w 700793"/>
              <a:gd name="connsiteY3" fmla="*/ 1546597 h 2386518"/>
              <a:gd name="connsiteX4" fmla="*/ 618609 w 700793"/>
              <a:gd name="connsiteY4" fmla="*/ 2027932 h 2386518"/>
              <a:gd name="connsiteX5" fmla="*/ 684093 w 700793"/>
              <a:gd name="connsiteY5" fmla="*/ 2386518 h 2386518"/>
              <a:gd name="connsiteX0" fmla="*/ 577925 w 578186"/>
              <a:gd name="connsiteY0" fmla="*/ 0 h 2386518"/>
              <a:gd name="connsiteX1" fmla="*/ 449186 w 578186"/>
              <a:gd name="connsiteY1" fmla="*/ 842517 h 2386518"/>
              <a:gd name="connsiteX2" fmla="*/ 347586 w 578186"/>
              <a:gd name="connsiteY2" fmla="*/ 1213210 h 2386518"/>
              <a:gd name="connsiteX3" fmla="*/ 703 w 578186"/>
              <a:gd name="connsiteY3" fmla="*/ 1557536 h 2386518"/>
              <a:gd name="connsiteX4" fmla="*/ 496002 w 578186"/>
              <a:gd name="connsiteY4" fmla="*/ 2027932 h 2386518"/>
              <a:gd name="connsiteX5" fmla="*/ 561486 w 578186"/>
              <a:gd name="connsiteY5" fmla="*/ 2386518 h 2386518"/>
              <a:gd name="connsiteX0" fmla="*/ 527222 w 527483"/>
              <a:gd name="connsiteY0" fmla="*/ 0 h 2386518"/>
              <a:gd name="connsiteX1" fmla="*/ 398483 w 527483"/>
              <a:gd name="connsiteY1" fmla="*/ 842517 h 2386518"/>
              <a:gd name="connsiteX2" fmla="*/ 296883 w 527483"/>
              <a:gd name="connsiteY2" fmla="*/ 1213210 h 2386518"/>
              <a:gd name="connsiteX3" fmla="*/ 800 w 527483"/>
              <a:gd name="connsiteY3" fmla="*/ 1563006 h 2386518"/>
              <a:gd name="connsiteX4" fmla="*/ 445299 w 527483"/>
              <a:gd name="connsiteY4" fmla="*/ 2027932 h 2386518"/>
              <a:gd name="connsiteX5" fmla="*/ 510783 w 527483"/>
              <a:gd name="connsiteY5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483" h="2386518">
                <a:moveTo>
                  <a:pt x="527222" y="0"/>
                </a:moveTo>
                <a:cubicBezTo>
                  <a:pt x="533146" y="173214"/>
                  <a:pt x="436873" y="640315"/>
                  <a:pt x="398483" y="842517"/>
                </a:cubicBezTo>
                <a:cubicBezTo>
                  <a:pt x="360093" y="1044719"/>
                  <a:pt x="394208" y="1029315"/>
                  <a:pt x="296883" y="1213210"/>
                </a:cubicBezTo>
                <a:cubicBezTo>
                  <a:pt x="199558" y="1397105"/>
                  <a:pt x="20514" y="1432233"/>
                  <a:pt x="800" y="1563006"/>
                </a:cubicBezTo>
                <a:cubicBezTo>
                  <a:pt x="-18914" y="1693779"/>
                  <a:pt x="331374" y="1887945"/>
                  <a:pt x="445299" y="2027932"/>
                </a:cubicBezTo>
                <a:cubicBezTo>
                  <a:pt x="559224" y="2167919"/>
                  <a:pt x="451891" y="2315814"/>
                  <a:pt x="510783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Multiplication Sign 204">
            <a:extLst>
              <a:ext uri="{FF2B5EF4-FFF2-40B4-BE49-F238E27FC236}">
                <a16:creationId xmlns:a16="http://schemas.microsoft.com/office/drawing/2014/main" id="{2BC4CCAF-EA26-3CE0-09D2-408B095AE27D}"/>
              </a:ext>
            </a:extLst>
          </p:cNvPr>
          <p:cNvSpPr/>
          <p:nvPr/>
        </p:nvSpPr>
        <p:spPr>
          <a:xfrm>
            <a:off x="7622997" y="231988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Multiplication Sign 205">
            <a:extLst>
              <a:ext uri="{FF2B5EF4-FFF2-40B4-BE49-F238E27FC236}">
                <a16:creationId xmlns:a16="http://schemas.microsoft.com/office/drawing/2014/main" id="{123544CC-9893-4382-BA21-8490E7669982}"/>
              </a:ext>
            </a:extLst>
          </p:cNvPr>
          <p:cNvSpPr/>
          <p:nvPr/>
        </p:nvSpPr>
        <p:spPr>
          <a:xfrm>
            <a:off x="7622997" y="273231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Multiplication Sign 206">
            <a:extLst>
              <a:ext uri="{FF2B5EF4-FFF2-40B4-BE49-F238E27FC236}">
                <a16:creationId xmlns:a16="http://schemas.microsoft.com/office/drawing/2014/main" id="{27574EDB-B28F-A142-352C-14BCB7BAEDDB}"/>
              </a:ext>
            </a:extLst>
          </p:cNvPr>
          <p:cNvSpPr/>
          <p:nvPr/>
        </p:nvSpPr>
        <p:spPr>
          <a:xfrm>
            <a:off x="7622997" y="285537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Multiplication Sign 207">
            <a:extLst>
              <a:ext uri="{FF2B5EF4-FFF2-40B4-BE49-F238E27FC236}">
                <a16:creationId xmlns:a16="http://schemas.microsoft.com/office/drawing/2014/main" id="{BD2737AD-036C-F44E-8D7F-BB69259AC45C}"/>
              </a:ext>
            </a:extLst>
          </p:cNvPr>
          <p:cNvSpPr/>
          <p:nvPr/>
        </p:nvSpPr>
        <p:spPr>
          <a:xfrm>
            <a:off x="7622997" y="3052315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Multiplication Sign 208">
            <a:extLst>
              <a:ext uri="{FF2B5EF4-FFF2-40B4-BE49-F238E27FC236}">
                <a16:creationId xmlns:a16="http://schemas.microsoft.com/office/drawing/2014/main" id="{95E1D392-931D-71D3-9F66-2A985D35B259}"/>
              </a:ext>
            </a:extLst>
          </p:cNvPr>
          <p:cNvSpPr/>
          <p:nvPr/>
        </p:nvSpPr>
        <p:spPr>
          <a:xfrm>
            <a:off x="7622997" y="335567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Multiplication Sign 209">
            <a:extLst>
              <a:ext uri="{FF2B5EF4-FFF2-40B4-BE49-F238E27FC236}">
                <a16:creationId xmlns:a16="http://schemas.microsoft.com/office/drawing/2014/main" id="{F832F21D-F972-9299-BCE7-0C6F9294CC9A}"/>
              </a:ext>
            </a:extLst>
          </p:cNvPr>
          <p:cNvSpPr/>
          <p:nvPr/>
        </p:nvSpPr>
        <p:spPr>
          <a:xfrm>
            <a:off x="7622997" y="3891168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Multiplication Sign 210">
            <a:extLst>
              <a:ext uri="{FF2B5EF4-FFF2-40B4-BE49-F238E27FC236}">
                <a16:creationId xmlns:a16="http://schemas.microsoft.com/office/drawing/2014/main" id="{0D7B9DF4-AA14-B123-5D7C-D57FD697795D}"/>
              </a:ext>
            </a:extLst>
          </p:cNvPr>
          <p:cNvSpPr/>
          <p:nvPr/>
        </p:nvSpPr>
        <p:spPr>
          <a:xfrm>
            <a:off x="7622997" y="1901629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Plus Sign 211">
            <a:extLst>
              <a:ext uri="{FF2B5EF4-FFF2-40B4-BE49-F238E27FC236}">
                <a16:creationId xmlns:a16="http://schemas.microsoft.com/office/drawing/2014/main" id="{08610044-2F0E-0598-1E1D-A6CE28CD1C1F}"/>
              </a:ext>
            </a:extLst>
          </p:cNvPr>
          <p:cNvSpPr/>
          <p:nvPr/>
        </p:nvSpPr>
        <p:spPr>
          <a:xfrm>
            <a:off x="7622997" y="3157053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Plus Sign 212">
            <a:extLst>
              <a:ext uri="{FF2B5EF4-FFF2-40B4-BE49-F238E27FC236}">
                <a16:creationId xmlns:a16="http://schemas.microsoft.com/office/drawing/2014/main" id="{796E29A4-634B-7AF4-2DB0-AA02C5431DD7}"/>
              </a:ext>
            </a:extLst>
          </p:cNvPr>
          <p:cNvSpPr/>
          <p:nvPr/>
        </p:nvSpPr>
        <p:spPr>
          <a:xfrm>
            <a:off x="7622997" y="364402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Plus Sign 213">
            <a:extLst>
              <a:ext uri="{FF2B5EF4-FFF2-40B4-BE49-F238E27FC236}">
                <a16:creationId xmlns:a16="http://schemas.microsoft.com/office/drawing/2014/main" id="{3DE6123E-6BC7-AD5F-9F61-ECD0E21C3E55}"/>
              </a:ext>
            </a:extLst>
          </p:cNvPr>
          <p:cNvSpPr/>
          <p:nvPr/>
        </p:nvSpPr>
        <p:spPr>
          <a:xfrm>
            <a:off x="7622997" y="411793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Plus Sign 214">
            <a:extLst>
              <a:ext uri="{FF2B5EF4-FFF2-40B4-BE49-F238E27FC236}">
                <a16:creationId xmlns:a16="http://schemas.microsoft.com/office/drawing/2014/main" id="{78F9C043-CA3A-1658-6826-D3B306AAFFA7}"/>
              </a:ext>
            </a:extLst>
          </p:cNvPr>
          <p:cNvSpPr/>
          <p:nvPr/>
        </p:nvSpPr>
        <p:spPr>
          <a:xfrm>
            <a:off x="7622997" y="429455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Plus Sign 215">
            <a:extLst>
              <a:ext uri="{FF2B5EF4-FFF2-40B4-BE49-F238E27FC236}">
                <a16:creationId xmlns:a16="http://schemas.microsoft.com/office/drawing/2014/main" id="{47FD88AB-1A6D-C49C-A911-BEF89CC8D5D2}"/>
              </a:ext>
            </a:extLst>
          </p:cNvPr>
          <p:cNvSpPr/>
          <p:nvPr/>
        </p:nvSpPr>
        <p:spPr>
          <a:xfrm>
            <a:off x="7622997" y="442665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Plus Sign 216">
            <a:extLst>
              <a:ext uri="{FF2B5EF4-FFF2-40B4-BE49-F238E27FC236}">
                <a16:creationId xmlns:a16="http://schemas.microsoft.com/office/drawing/2014/main" id="{F0182449-2F5E-38B2-FCA3-3EFB926D8218}"/>
              </a:ext>
            </a:extLst>
          </p:cNvPr>
          <p:cNvSpPr/>
          <p:nvPr/>
        </p:nvSpPr>
        <p:spPr>
          <a:xfrm>
            <a:off x="7622997" y="470752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Plus Sign 217">
            <a:extLst>
              <a:ext uri="{FF2B5EF4-FFF2-40B4-BE49-F238E27FC236}">
                <a16:creationId xmlns:a16="http://schemas.microsoft.com/office/drawing/2014/main" id="{A9A1151A-6901-6AC2-8420-50916557DDE2}"/>
              </a:ext>
            </a:extLst>
          </p:cNvPr>
          <p:cNvSpPr/>
          <p:nvPr/>
        </p:nvSpPr>
        <p:spPr>
          <a:xfrm>
            <a:off x="7622997" y="5179207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Multiplication Sign 218">
            <a:extLst>
              <a:ext uri="{FF2B5EF4-FFF2-40B4-BE49-F238E27FC236}">
                <a16:creationId xmlns:a16="http://schemas.microsoft.com/office/drawing/2014/main" id="{341299D2-A4FE-0EF2-1367-9AC8DB72C60E}"/>
              </a:ext>
            </a:extLst>
          </p:cNvPr>
          <p:cNvSpPr/>
          <p:nvPr/>
        </p:nvSpPr>
        <p:spPr>
          <a:xfrm>
            <a:off x="7622997" y="261879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Multiplication Sign 219">
            <a:extLst>
              <a:ext uri="{FF2B5EF4-FFF2-40B4-BE49-F238E27FC236}">
                <a16:creationId xmlns:a16="http://schemas.microsoft.com/office/drawing/2014/main" id="{064965C3-2EF2-C9A1-5DCC-308FBAAC2FEF}"/>
              </a:ext>
            </a:extLst>
          </p:cNvPr>
          <p:cNvSpPr/>
          <p:nvPr/>
        </p:nvSpPr>
        <p:spPr>
          <a:xfrm>
            <a:off x="7622997" y="295764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Plus Sign 220">
            <a:extLst>
              <a:ext uri="{FF2B5EF4-FFF2-40B4-BE49-F238E27FC236}">
                <a16:creationId xmlns:a16="http://schemas.microsoft.com/office/drawing/2014/main" id="{E4B59EC9-3114-1843-EF97-B3F9915FBA9A}"/>
              </a:ext>
            </a:extLst>
          </p:cNvPr>
          <p:cNvSpPr/>
          <p:nvPr/>
        </p:nvSpPr>
        <p:spPr>
          <a:xfrm>
            <a:off x="7622997" y="4539042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Plus Sign 221">
            <a:extLst>
              <a:ext uri="{FF2B5EF4-FFF2-40B4-BE49-F238E27FC236}">
                <a16:creationId xmlns:a16="http://schemas.microsoft.com/office/drawing/2014/main" id="{4CF70BE4-E34D-53C5-68BB-E264EC4768F2}"/>
              </a:ext>
            </a:extLst>
          </p:cNvPr>
          <p:cNvSpPr/>
          <p:nvPr/>
        </p:nvSpPr>
        <p:spPr>
          <a:xfrm>
            <a:off x="7622997" y="48832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A5F21C0F-0311-AAB9-3895-AB207BD9581A}"/>
              </a:ext>
            </a:extLst>
          </p:cNvPr>
          <p:cNvSpPr/>
          <p:nvPr/>
        </p:nvSpPr>
        <p:spPr>
          <a:xfrm flipH="1">
            <a:off x="7942274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D180D895-B4DF-CD6D-3C7E-ACD75830A1F7}"/>
              </a:ext>
            </a:extLst>
          </p:cNvPr>
          <p:cNvSpPr/>
          <p:nvPr/>
        </p:nvSpPr>
        <p:spPr>
          <a:xfrm flipH="1">
            <a:off x="7955547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9000F4F5-8AB7-EB91-65AF-7E42A301FAF8}"/>
              </a:ext>
            </a:extLst>
          </p:cNvPr>
          <p:cNvSpPr/>
          <p:nvPr/>
        </p:nvSpPr>
        <p:spPr>
          <a:xfrm flipH="1">
            <a:off x="11233918" y="1722362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6C4E606C-5AD7-F7D7-9D0D-C86267EAA0DA}"/>
              </a:ext>
            </a:extLst>
          </p:cNvPr>
          <p:cNvSpPr/>
          <p:nvPr/>
        </p:nvSpPr>
        <p:spPr>
          <a:xfrm flipH="1">
            <a:off x="10347440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4DF11CF5-A8B7-BD5B-059F-DA9FF7AA7223}"/>
              </a:ext>
            </a:extLst>
          </p:cNvPr>
          <p:cNvSpPr/>
          <p:nvPr/>
        </p:nvSpPr>
        <p:spPr>
          <a:xfrm flipH="1">
            <a:off x="10360713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AE05E07-915A-884D-F6D6-B73A4185AD7E}"/>
                  </a:ext>
                </a:extLst>
              </p:cNvPr>
              <p:cNvSpPr txBox="1"/>
              <p:nvPr/>
            </p:nvSpPr>
            <p:spPr>
              <a:xfrm>
                <a:off x="7426036" y="867794"/>
                <a:ext cx="1294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AE05E07-915A-884D-F6D6-B73A4185A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036" y="867794"/>
                <a:ext cx="1294329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9D4CFE1-046C-D120-E011-32F1F77F62DA}"/>
                  </a:ext>
                </a:extLst>
              </p:cNvPr>
              <p:cNvSpPr txBox="1"/>
              <p:nvPr/>
            </p:nvSpPr>
            <p:spPr>
              <a:xfrm>
                <a:off x="9791997" y="867794"/>
                <a:ext cx="862352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9D4CFE1-046C-D120-E011-32F1F77F6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997" y="867794"/>
                <a:ext cx="862352" cy="387927"/>
              </a:xfrm>
              <a:prstGeom prst="rect">
                <a:avLst/>
              </a:prstGeom>
              <a:blipFill>
                <a:blip r:embed="rId1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B59F8FB-8BFA-E03E-05B5-EF570D60389F}"/>
              </a:ext>
            </a:extLst>
          </p:cNvPr>
          <p:cNvCxnSpPr>
            <a:cxnSpLocks/>
          </p:cNvCxnSpPr>
          <p:nvPr/>
        </p:nvCxnSpPr>
        <p:spPr>
          <a:xfrm flipV="1">
            <a:off x="11129103" y="1241113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/>
              <p:nvPr/>
            </p:nvSpPr>
            <p:spPr>
              <a:xfrm>
                <a:off x="10885227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227" y="867794"/>
                <a:ext cx="633891" cy="38792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TextBox 232">
            <a:extLst>
              <a:ext uri="{FF2B5EF4-FFF2-40B4-BE49-F238E27FC236}">
                <a16:creationId xmlns:a16="http://schemas.microsoft.com/office/drawing/2014/main" id="{043D1798-D40C-2216-DC99-EC5179F019B7}"/>
              </a:ext>
            </a:extLst>
          </p:cNvPr>
          <p:cNvSpPr txBox="1"/>
          <p:nvPr/>
        </p:nvSpPr>
        <p:spPr>
          <a:xfrm>
            <a:off x="455584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A658D55-977D-8B09-7C33-3928FF557CFD}"/>
              </a:ext>
            </a:extLst>
          </p:cNvPr>
          <p:cNvSpPr txBox="1"/>
          <p:nvPr/>
        </p:nvSpPr>
        <p:spPr>
          <a:xfrm>
            <a:off x="9595350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13B1C37-9557-6DAA-6E64-89DEF964527D}"/>
              </a:ext>
            </a:extLst>
          </p:cNvPr>
          <p:cNvSpPr txBox="1"/>
          <p:nvPr/>
        </p:nvSpPr>
        <p:spPr>
          <a:xfrm>
            <a:off x="5276672" y="6244447"/>
            <a:ext cx="16914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Observed World</a:t>
            </a:r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2B843955-0AB7-9CF1-F39B-86AC46106BF5}"/>
              </a:ext>
            </a:extLst>
          </p:cNvPr>
          <p:cNvSpPr/>
          <p:nvPr/>
        </p:nvSpPr>
        <p:spPr>
          <a:xfrm>
            <a:off x="3685596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F72F89E-EFEB-486C-3894-5B8B5B0FF702}"/>
              </a:ext>
            </a:extLst>
          </p:cNvPr>
          <p:cNvSpPr/>
          <p:nvPr/>
        </p:nvSpPr>
        <p:spPr>
          <a:xfrm>
            <a:off x="3698869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C8F24263-CB92-3F55-84F5-C43C240176F2}"/>
                  </a:ext>
                </a:extLst>
              </p:cNvPr>
              <p:cNvSpPr txBox="1"/>
              <p:nvPr/>
            </p:nvSpPr>
            <p:spPr>
              <a:xfrm>
                <a:off x="2993029" y="8677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C8F24263-CB92-3F55-84F5-C43C24017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029" y="867794"/>
                <a:ext cx="40267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63883499-3088-CF83-9480-3268A7A33DCA}"/>
                  </a:ext>
                </a:extLst>
              </p:cNvPr>
              <p:cNvSpPr txBox="1"/>
              <p:nvPr/>
            </p:nvSpPr>
            <p:spPr>
              <a:xfrm>
                <a:off x="8988097" y="890169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63883499-3088-CF83-9480-3268A7A33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097" y="890169"/>
                <a:ext cx="4026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5" name="Oval 284">
            <a:extLst>
              <a:ext uri="{FF2B5EF4-FFF2-40B4-BE49-F238E27FC236}">
                <a16:creationId xmlns:a16="http://schemas.microsoft.com/office/drawing/2014/main" id="{6B11DC2E-9929-9B9C-E981-08FDF0AD465E}"/>
              </a:ext>
            </a:extLst>
          </p:cNvPr>
          <p:cNvSpPr/>
          <p:nvPr/>
        </p:nvSpPr>
        <p:spPr>
          <a:xfrm>
            <a:off x="11015463" y="233989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46AE1EE1-630B-FD41-12F3-D0DDAD04CB8A}"/>
              </a:ext>
            </a:extLst>
          </p:cNvPr>
          <p:cNvSpPr/>
          <p:nvPr/>
        </p:nvSpPr>
        <p:spPr>
          <a:xfrm>
            <a:off x="11015463" y="275232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0AF3A650-E54B-8378-56B1-DC497F1BBC66}"/>
              </a:ext>
            </a:extLst>
          </p:cNvPr>
          <p:cNvSpPr/>
          <p:nvPr/>
        </p:nvSpPr>
        <p:spPr>
          <a:xfrm>
            <a:off x="11015463" y="287538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80C7D4CF-D083-D378-0DB4-59A8FBD0FA3C}"/>
              </a:ext>
            </a:extLst>
          </p:cNvPr>
          <p:cNvSpPr/>
          <p:nvPr/>
        </p:nvSpPr>
        <p:spPr>
          <a:xfrm>
            <a:off x="11015463" y="307233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461176C2-8331-C35E-FDF4-63B3C4B3C656}"/>
              </a:ext>
            </a:extLst>
          </p:cNvPr>
          <p:cNvSpPr/>
          <p:nvPr/>
        </p:nvSpPr>
        <p:spPr>
          <a:xfrm>
            <a:off x="11015463" y="337569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39657035-1D0A-25C8-B42E-B9592DB5F8F3}"/>
              </a:ext>
            </a:extLst>
          </p:cNvPr>
          <p:cNvSpPr/>
          <p:nvPr/>
        </p:nvSpPr>
        <p:spPr>
          <a:xfrm>
            <a:off x="11015463" y="391118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75E65718-D41D-7293-6270-15BA23A5FBED}"/>
              </a:ext>
            </a:extLst>
          </p:cNvPr>
          <p:cNvSpPr/>
          <p:nvPr/>
        </p:nvSpPr>
        <p:spPr>
          <a:xfrm>
            <a:off x="11015463" y="19216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5A9D732F-84FF-9783-A082-A8E1A8ADBAA5}"/>
              </a:ext>
            </a:extLst>
          </p:cNvPr>
          <p:cNvSpPr/>
          <p:nvPr/>
        </p:nvSpPr>
        <p:spPr>
          <a:xfrm>
            <a:off x="11015463" y="31770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2F5504C6-04FE-F7C4-F31A-98305E6CD845}"/>
              </a:ext>
            </a:extLst>
          </p:cNvPr>
          <p:cNvSpPr/>
          <p:nvPr/>
        </p:nvSpPr>
        <p:spPr>
          <a:xfrm>
            <a:off x="11015463" y="366403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C1EC6B48-BDCD-9C0D-6EC1-B49A8DD05D8F}"/>
              </a:ext>
            </a:extLst>
          </p:cNvPr>
          <p:cNvSpPr/>
          <p:nvPr/>
        </p:nvSpPr>
        <p:spPr>
          <a:xfrm>
            <a:off x="11015463" y="413794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EB3709EA-8366-79B7-EE90-153112F294B8}"/>
              </a:ext>
            </a:extLst>
          </p:cNvPr>
          <p:cNvSpPr/>
          <p:nvPr/>
        </p:nvSpPr>
        <p:spPr>
          <a:xfrm>
            <a:off x="11015463" y="431457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ABF8B69F-0D09-1675-D719-0754DB1E0D95}"/>
              </a:ext>
            </a:extLst>
          </p:cNvPr>
          <p:cNvSpPr/>
          <p:nvPr/>
        </p:nvSpPr>
        <p:spPr>
          <a:xfrm>
            <a:off x="11015463" y="444667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E17D5636-B93F-9D35-67C7-3BFCB6D5D9E8}"/>
              </a:ext>
            </a:extLst>
          </p:cNvPr>
          <p:cNvSpPr/>
          <p:nvPr/>
        </p:nvSpPr>
        <p:spPr>
          <a:xfrm>
            <a:off x="11015463" y="472754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307635BB-2C33-B26D-D72A-8A8559D221A7}"/>
              </a:ext>
            </a:extLst>
          </p:cNvPr>
          <p:cNvSpPr/>
          <p:nvPr/>
        </p:nvSpPr>
        <p:spPr>
          <a:xfrm>
            <a:off x="11015463" y="519922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2166117A-BEA7-8E4A-42F7-ECA6D7001BE1}"/>
              </a:ext>
            </a:extLst>
          </p:cNvPr>
          <p:cNvSpPr/>
          <p:nvPr/>
        </p:nvSpPr>
        <p:spPr>
          <a:xfrm>
            <a:off x="11015463" y="263881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09FD449A-E5A1-E046-DDF2-E31EC9F7EAE3}"/>
              </a:ext>
            </a:extLst>
          </p:cNvPr>
          <p:cNvSpPr/>
          <p:nvPr/>
        </p:nvSpPr>
        <p:spPr>
          <a:xfrm>
            <a:off x="11015463" y="297765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E3E0D233-85EC-C472-C2CF-B845819903CA}"/>
              </a:ext>
            </a:extLst>
          </p:cNvPr>
          <p:cNvSpPr/>
          <p:nvPr/>
        </p:nvSpPr>
        <p:spPr>
          <a:xfrm>
            <a:off x="11015463" y="455905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486AA182-265C-62B8-10C8-AD5537483EA0}"/>
              </a:ext>
            </a:extLst>
          </p:cNvPr>
          <p:cNvSpPr/>
          <p:nvPr/>
        </p:nvSpPr>
        <p:spPr>
          <a:xfrm>
            <a:off x="11015463" y="490325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11A519D8-16C9-6E0E-C2DA-741C2CB7D336}"/>
              </a:ext>
            </a:extLst>
          </p:cNvPr>
          <p:cNvSpPr/>
          <p:nvPr/>
        </p:nvSpPr>
        <p:spPr>
          <a:xfrm>
            <a:off x="5449526" y="236043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8CAFF31E-9683-F789-B7C2-FCEE67934585}"/>
              </a:ext>
            </a:extLst>
          </p:cNvPr>
          <p:cNvSpPr/>
          <p:nvPr/>
        </p:nvSpPr>
        <p:spPr>
          <a:xfrm>
            <a:off x="5449526" y="277286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38B8D7A8-EE40-72E7-290A-F38C42486BFA}"/>
              </a:ext>
            </a:extLst>
          </p:cNvPr>
          <p:cNvSpPr/>
          <p:nvPr/>
        </p:nvSpPr>
        <p:spPr>
          <a:xfrm>
            <a:off x="5449526" y="289592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AC70A232-5658-DF09-6A0B-C5EA394DCB57}"/>
              </a:ext>
            </a:extLst>
          </p:cNvPr>
          <p:cNvSpPr/>
          <p:nvPr/>
        </p:nvSpPr>
        <p:spPr>
          <a:xfrm>
            <a:off x="5449526" y="3092868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962284D1-4963-963C-30CC-629ED154ADD4}"/>
              </a:ext>
            </a:extLst>
          </p:cNvPr>
          <p:cNvSpPr/>
          <p:nvPr/>
        </p:nvSpPr>
        <p:spPr>
          <a:xfrm>
            <a:off x="5449526" y="339623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C2B5BB6D-F000-D0B2-79FE-8FF5D233A0F9}"/>
              </a:ext>
            </a:extLst>
          </p:cNvPr>
          <p:cNvSpPr/>
          <p:nvPr/>
        </p:nvSpPr>
        <p:spPr>
          <a:xfrm>
            <a:off x="5449526" y="39317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7C7CF1C6-8D9E-9131-3C36-DAB6D347E6A7}"/>
              </a:ext>
            </a:extLst>
          </p:cNvPr>
          <p:cNvSpPr/>
          <p:nvPr/>
        </p:nvSpPr>
        <p:spPr>
          <a:xfrm>
            <a:off x="5449526" y="194218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1D64C41D-AE26-B1AA-37F6-537BB920CCC6}"/>
              </a:ext>
            </a:extLst>
          </p:cNvPr>
          <p:cNvSpPr/>
          <p:nvPr/>
        </p:nvSpPr>
        <p:spPr>
          <a:xfrm>
            <a:off x="5449526" y="319760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2A760938-71F0-855F-29C0-4D9D6213C3AA}"/>
              </a:ext>
            </a:extLst>
          </p:cNvPr>
          <p:cNvSpPr/>
          <p:nvPr/>
        </p:nvSpPr>
        <p:spPr>
          <a:xfrm>
            <a:off x="5449526" y="36845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1472AF26-A6A7-D451-3FC7-C717AC93E075}"/>
              </a:ext>
            </a:extLst>
          </p:cNvPr>
          <p:cNvSpPr/>
          <p:nvPr/>
        </p:nvSpPr>
        <p:spPr>
          <a:xfrm>
            <a:off x="5449526" y="415848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C130E1DF-2949-437F-EEEF-7B6134C1B4C5}"/>
              </a:ext>
            </a:extLst>
          </p:cNvPr>
          <p:cNvSpPr/>
          <p:nvPr/>
        </p:nvSpPr>
        <p:spPr>
          <a:xfrm>
            <a:off x="5449526" y="4335112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9A0D5F41-5F4B-F42B-0AEC-3225784161EB}"/>
              </a:ext>
            </a:extLst>
          </p:cNvPr>
          <p:cNvSpPr/>
          <p:nvPr/>
        </p:nvSpPr>
        <p:spPr>
          <a:xfrm>
            <a:off x="5449526" y="446721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9723E4E3-5765-7F05-B74F-6D6E3793C210}"/>
              </a:ext>
            </a:extLst>
          </p:cNvPr>
          <p:cNvSpPr/>
          <p:nvPr/>
        </p:nvSpPr>
        <p:spPr>
          <a:xfrm>
            <a:off x="5449526" y="4748078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7249D104-1A94-A037-C8EA-E1D3E010F675}"/>
              </a:ext>
            </a:extLst>
          </p:cNvPr>
          <p:cNvSpPr/>
          <p:nvPr/>
        </p:nvSpPr>
        <p:spPr>
          <a:xfrm>
            <a:off x="5449526" y="521976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788ECEB9-F6FE-CA02-14BF-A9B4C2319E3B}"/>
              </a:ext>
            </a:extLst>
          </p:cNvPr>
          <p:cNvSpPr/>
          <p:nvPr/>
        </p:nvSpPr>
        <p:spPr>
          <a:xfrm>
            <a:off x="5449526" y="265935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D2FB659B-5402-5CF0-9510-4C60BEDF91FC}"/>
              </a:ext>
            </a:extLst>
          </p:cNvPr>
          <p:cNvSpPr/>
          <p:nvPr/>
        </p:nvSpPr>
        <p:spPr>
          <a:xfrm>
            <a:off x="5449526" y="299819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5C513A26-FA31-09F2-26D5-EC7E7DD15FAF}"/>
              </a:ext>
            </a:extLst>
          </p:cNvPr>
          <p:cNvSpPr/>
          <p:nvPr/>
        </p:nvSpPr>
        <p:spPr>
          <a:xfrm>
            <a:off x="5449526" y="457959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E5D04CE6-C4C2-3134-A560-83D57EBA5C7E}"/>
              </a:ext>
            </a:extLst>
          </p:cNvPr>
          <p:cNvSpPr/>
          <p:nvPr/>
        </p:nvSpPr>
        <p:spPr>
          <a:xfrm>
            <a:off x="5449526" y="492378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39A9B4D-DE33-3A31-2DF1-85EDAC8A3A43}"/>
                  </a:ext>
                </a:extLst>
              </p:cNvPr>
              <p:cNvSpPr txBox="1"/>
              <p:nvPr/>
            </p:nvSpPr>
            <p:spPr>
              <a:xfrm>
                <a:off x="2126836" y="1470959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0070C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39A9B4D-DE33-3A31-2DF1-85EDAC8A3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836" y="1470959"/>
                <a:ext cx="1972207" cy="307777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056A96-4F24-CCC3-5AC3-5FC5C35D900F}"/>
                  </a:ext>
                </a:extLst>
              </p:cNvPr>
              <p:cNvSpPr txBox="1"/>
              <p:nvPr/>
            </p:nvSpPr>
            <p:spPr>
              <a:xfrm>
                <a:off x="2144269" y="5332290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=3/4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056A96-4F24-CCC3-5AC3-5FC5C35D9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269" y="5332290"/>
                <a:ext cx="1972207" cy="307777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3A5CD3-A814-A5C7-80DE-BF4A705734C7}"/>
                  </a:ext>
                </a:extLst>
              </p:cNvPr>
              <p:cNvSpPr txBox="1"/>
              <p:nvPr/>
            </p:nvSpPr>
            <p:spPr>
              <a:xfrm>
                <a:off x="8293310" y="5377862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=1/4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3A5CD3-A814-A5C7-80DE-BF4A70573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310" y="5377862"/>
                <a:ext cx="1972207" cy="307777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86CB07-BF27-2B5E-78D2-017A6A9B991A}"/>
                  </a:ext>
                </a:extLst>
              </p:cNvPr>
              <p:cNvSpPr txBox="1"/>
              <p:nvPr/>
            </p:nvSpPr>
            <p:spPr>
              <a:xfrm>
                <a:off x="8293310" y="1467117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=3/4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86CB07-BF27-2B5E-78D2-017A6A9B9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310" y="1467117"/>
                <a:ext cx="1972207" cy="307777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8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6" grpId="0"/>
      <p:bldP spid="62" grpId="0"/>
      <p:bldP spid="63" grpId="0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226" grpId="0" animBg="1"/>
      <p:bldP spid="227" grpId="0" animBg="1"/>
      <p:bldP spid="229" grpId="0"/>
      <p:bldP spid="243" grpId="0"/>
      <p:bldP spid="2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421BE94-97EC-DD2D-FB20-14BCF2A37071}"/>
              </a:ext>
            </a:extLst>
          </p:cNvPr>
          <p:cNvCxnSpPr>
            <a:cxnSpLocks/>
          </p:cNvCxnSpPr>
          <p:nvPr/>
        </p:nvCxnSpPr>
        <p:spPr>
          <a:xfrm>
            <a:off x="3633611" y="6419481"/>
            <a:ext cx="4895935" cy="35019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EEA92579-382C-9976-ADBD-83A642D57B51}"/>
              </a:ext>
            </a:extLst>
          </p:cNvPr>
          <p:cNvSpPr/>
          <p:nvPr/>
        </p:nvSpPr>
        <p:spPr>
          <a:xfrm>
            <a:off x="2144269" y="231964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99993DC6-6F0F-8389-3DE2-FEBB6222E79A}"/>
              </a:ext>
            </a:extLst>
          </p:cNvPr>
          <p:cNvSpPr/>
          <p:nvPr/>
        </p:nvSpPr>
        <p:spPr>
          <a:xfrm>
            <a:off x="2144269" y="273207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703EAF17-DCCC-D390-1958-7F87FE34E8F7}"/>
              </a:ext>
            </a:extLst>
          </p:cNvPr>
          <p:cNvSpPr/>
          <p:nvPr/>
        </p:nvSpPr>
        <p:spPr>
          <a:xfrm>
            <a:off x="2144269" y="285513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6A2A1252-1366-5201-D1DA-805BBA31195F}"/>
              </a:ext>
            </a:extLst>
          </p:cNvPr>
          <p:cNvSpPr/>
          <p:nvPr/>
        </p:nvSpPr>
        <p:spPr>
          <a:xfrm>
            <a:off x="2144269" y="305207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051EE154-BB26-04A8-42E9-1C0AEE2A4B3C}"/>
              </a:ext>
            </a:extLst>
          </p:cNvPr>
          <p:cNvSpPr/>
          <p:nvPr/>
        </p:nvSpPr>
        <p:spPr>
          <a:xfrm>
            <a:off x="2144269" y="335543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CC4B5377-FF4F-0041-0C66-655FFF68B605}"/>
              </a:ext>
            </a:extLst>
          </p:cNvPr>
          <p:cNvSpPr/>
          <p:nvPr/>
        </p:nvSpPr>
        <p:spPr>
          <a:xfrm>
            <a:off x="2144269" y="389092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83B148AF-0509-FDE0-B04F-4F0263FBD12F}"/>
              </a:ext>
            </a:extLst>
          </p:cNvPr>
          <p:cNvSpPr/>
          <p:nvPr/>
        </p:nvSpPr>
        <p:spPr>
          <a:xfrm>
            <a:off x="2144269" y="190139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0CD8BED-EE96-8B81-3A7E-C3E469E8D5BA}"/>
              </a:ext>
            </a:extLst>
          </p:cNvPr>
          <p:cNvSpPr/>
          <p:nvPr/>
        </p:nvSpPr>
        <p:spPr>
          <a:xfrm>
            <a:off x="2144269" y="315681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AFA24F12-5780-DA2A-FF9D-3A7ACA6B5448}"/>
              </a:ext>
            </a:extLst>
          </p:cNvPr>
          <p:cNvSpPr/>
          <p:nvPr/>
        </p:nvSpPr>
        <p:spPr>
          <a:xfrm>
            <a:off x="2144269" y="364378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lus Sign 35">
            <a:extLst>
              <a:ext uri="{FF2B5EF4-FFF2-40B4-BE49-F238E27FC236}">
                <a16:creationId xmlns:a16="http://schemas.microsoft.com/office/drawing/2014/main" id="{C07AA722-3EAE-868E-1C4A-B428748FF233}"/>
              </a:ext>
            </a:extLst>
          </p:cNvPr>
          <p:cNvSpPr/>
          <p:nvPr/>
        </p:nvSpPr>
        <p:spPr>
          <a:xfrm>
            <a:off x="2144269" y="411769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831FFD13-BF18-567E-8CD5-C58F9DE67828}"/>
              </a:ext>
            </a:extLst>
          </p:cNvPr>
          <p:cNvSpPr/>
          <p:nvPr/>
        </p:nvSpPr>
        <p:spPr>
          <a:xfrm>
            <a:off x="2144269" y="429432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0B4C7067-6E9C-7F54-A8C9-D7520FBAF8ED}"/>
              </a:ext>
            </a:extLst>
          </p:cNvPr>
          <p:cNvSpPr/>
          <p:nvPr/>
        </p:nvSpPr>
        <p:spPr>
          <a:xfrm>
            <a:off x="2144269" y="442641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lus Sign 38">
            <a:extLst>
              <a:ext uri="{FF2B5EF4-FFF2-40B4-BE49-F238E27FC236}">
                <a16:creationId xmlns:a16="http://schemas.microsoft.com/office/drawing/2014/main" id="{035970CF-4BFA-ED57-D420-C0A3507EA316}"/>
              </a:ext>
            </a:extLst>
          </p:cNvPr>
          <p:cNvSpPr/>
          <p:nvPr/>
        </p:nvSpPr>
        <p:spPr>
          <a:xfrm>
            <a:off x="2144269" y="470728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lus Sign 39">
            <a:extLst>
              <a:ext uri="{FF2B5EF4-FFF2-40B4-BE49-F238E27FC236}">
                <a16:creationId xmlns:a16="http://schemas.microsoft.com/office/drawing/2014/main" id="{0379940B-3354-0FCF-A561-CFC931BF0B46}"/>
              </a:ext>
            </a:extLst>
          </p:cNvPr>
          <p:cNvSpPr/>
          <p:nvPr/>
        </p:nvSpPr>
        <p:spPr>
          <a:xfrm>
            <a:off x="2144269" y="51789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34BCEA-86C9-9771-356C-AEDCEE5AC51E}"/>
              </a:ext>
            </a:extLst>
          </p:cNvPr>
          <p:cNvCxnSpPr>
            <a:cxnSpLocks/>
          </p:cNvCxnSpPr>
          <p:nvPr/>
        </p:nvCxnSpPr>
        <p:spPr>
          <a:xfrm>
            <a:off x="431800" y="5681133"/>
            <a:ext cx="11167533" cy="46567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0998E0-A513-9761-6F22-13E72287D8E8}"/>
              </a:ext>
            </a:extLst>
          </p:cNvPr>
          <p:cNvCxnSpPr>
            <a:cxnSpLocks/>
          </p:cNvCxnSpPr>
          <p:nvPr/>
        </p:nvCxnSpPr>
        <p:spPr>
          <a:xfrm flipV="1">
            <a:off x="4422177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D21485-480A-E8AA-351A-957FA1778DE2}"/>
              </a:ext>
            </a:extLst>
          </p:cNvPr>
          <p:cNvCxnSpPr>
            <a:cxnSpLocks/>
          </p:cNvCxnSpPr>
          <p:nvPr/>
        </p:nvCxnSpPr>
        <p:spPr>
          <a:xfrm flipV="1">
            <a:off x="7846941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7A6BE79-D3EC-04EB-A742-B7D376838968}"/>
              </a:ext>
            </a:extLst>
          </p:cNvPr>
          <p:cNvCxnSpPr>
            <a:cxnSpLocks/>
          </p:cNvCxnSpPr>
          <p:nvPr/>
        </p:nvCxnSpPr>
        <p:spPr>
          <a:xfrm flipV="1">
            <a:off x="10234542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56A969-0AC3-4122-6BED-AF755C2D46E9}"/>
              </a:ext>
            </a:extLst>
          </p:cNvPr>
          <p:cNvCxnSpPr>
            <a:cxnSpLocks/>
          </p:cNvCxnSpPr>
          <p:nvPr/>
        </p:nvCxnSpPr>
        <p:spPr>
          <a:xfrm flipV="1">
            <a:off x="2081487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9EBE9D5-5E97-8071-9658-2288C1172A9F}"/>
              </a:ext>
            </a:extLst>
          </p:cNvPr>
          <p:cNvSpPr/>
          <p:nvPr/>
        </p:nvSpPr>
        <p:spPr>
          <a:xfrm>
            <a:off x="1378763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126C67C-C635-B4F5-8219-86907D4B1687}"/>
              </a:ext>
            </a:extLst>
          </p:cNvPr>
          <p:cNvSpPr/>
          <p:nvPr/>
        </p:nvSpPr>
        <p:spPr>
          <a:xfrm>
            <a:off x="1392036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95F0E6-0359-762E-4E4D-6F157D714521}"/>
              </a:ext>
            </a:extLst>
          </p:cNvPr>
          <p:cNvCxnSpPr>
            <a:cxnSpLocks/>
          </p:cNvCxnSpPr>
          <p:nvPr/>
        </p:nvCxnSpPr>
        <p:spPr>
          <a:xfrm>
            <a:off x="2658879" y="3628689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9ED4F4-2CE4-D3C5-D998-2F3DE4739D34}"/>
                  </a:ext>
                </a:extLst>
              </p:cNvPr>
              <p:cNvSpPr txBox="1"/>
              <p:nvPr/>
            </p:nvSpPr>
            <p:spPr>
              <a:xfrm>
                <a:off x="2362391" y="3200563"/>
                <a:ext cx="1384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9ED4F4-2CE4-D3C5-D998-2F3DE4739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391" y="3200563"/>
                <a:ext cx="138499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B6406AC7-55B5-19D9-9F62-3EE806861068}"/>
              </a:ext>
            </a:extLst>
          </p:cNvPr>
          <p:cNvSpPr txBox="1"/>
          <p:nvPr/>
        </p:nvSpPr>
        <p:spPr>
          <a:xfrm>
            <a:off x="2457206" y="3656017"/>
            <a:ext cx="120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Selection based on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6B1BCF-574D-F3CC-DA51-B95996A10D50}"/>
                  </a:ext>
                </a:extLst>
              </p:cNvPr>
              <p:cNvSpPr txBox="1"/>
              <p:nvPr/>
            </p:nvSpPr>
            <p:spPr>
              <a:xfrm>
                <a:off x="1699062" y="867794"/>
                <a:ext cx="862352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6B1BCF-574D-F3CC-DA51-B95996A10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062" y="867794"/>
                <a:ext cx="862352" cy="387927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D4079AD-0B7C-1F38-40A9-A1A79D208FF5}"/>
              </a:ext>
            </a:extLst>
          </p:cNvPr>
          <p:cNvSpPr/>
          <p:nvPr/>
        </p:nvSpPr>
        <p:spPr>
          <a:xfrm>
            <a:off x="355007" y="1754665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9026791-9B86-A2F7-7E20-4B297E34F07D}"/>
              </a:ext>
            </a:extLst>
          </p:cNvPr>
          <p:cNvCxnSpPr>
            <a:cxnSpLocks/>
          </p:cNvCxnSpPr>
          <p:nvPr/>
        </p:nvCxnSpPr>
        <p:spPr>
          <a:xfrm flipV="1">
            <a:off x="1145920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/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AB207A3-5EA4-2426-A507-65C9AB52C1BF}"/>
                  </a:ext>
                </a:extLst>
              </p:cNvPr>
              <p:cNvSpPr txBox="1"/>
              <p:nvPr/>
            </p:nvSpPr>
            <p:spPr>
              <a:xfrm>
                <a:off x="1394960" y="2676582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AB207A3-5EA4-2426-A507-65C9AB52C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960" y="2676582"/>
                <a:ext cx="60901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0A2A2EF-C83F-39FD-F5F3-0BBDD36582F0}"/>
                  </a:ext>
                </a:extLst>
              </p:cNvPr>
              <p:cNvSpPr txBox="1"/>
              <p:nvPr/>
            </p:nvSpPr>
            <p:spPr>
              <a:xfrm>
                <a:off x="1361292" y="4344388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0A2A2EF-C83F-39FD-F5F3-0BBDD3658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292" y="4344388"/>
                <a:ext cx="60901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CDC900-BB1D-6409-43E2-CF52BD87C18A}"/>
                  </a:ext>
                </a:extLst>
              </p:cNvPr>
              <p:cNvSpPr txBox="1"/>
              <p:nvPr/>
            </p:nvSpPr>
            <p:spPr>
              <a:xfrm>
                <a:off x="3775012" y="867794"/>
                <a:ext cx="1294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CDC900-BB1D-6409-43E2-CF52BD87C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012" y="867794"/>
                <a:ext cx="1294329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id="{9BD2FC51-95C9-BEA4-3574-10430E548442}"/>
              </a:ext>
            </a:extLst>
          </p:cNvPr>
          <p:cNvSpPr/>
          <p:nvPr/>
        </p:nvSpPr>
        <p:spPr>
          <a:xfrm>
            <a:off x="2144269" y="261855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ication Sign 81">
            <a:extLst>
              <a:ext uri="{FF2B5EF4-FFF2-40B4-BE49-F238E27FC236}">
                <a16:creationId xmlns:a16="http://schemas.microsoft.com/office/drawing/2014/main" id="{5219C919-045F-F127-1070-09FA29270361}"/>
              </a:ext>
            </a:extLst>
          </p:cNvPr>
          <p:cNvSpPr/>
          <p:nvPr/>
        </p:nvSpPr>
        <p:spPr>
          <a:xfrm>
            <a:off x="2144269" y="295740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lus Sign 82">
            <a:extLst>
              <a:ext uri="{FF2B5EF4-FFF2-40B4-BE49-F238E27FC236}">
                <a16:creationId xmlns:a16="http://schemas.microsoft.com/office/drawing/2014/main" id="{E97051DA-D8F4-5183-B854-7653411939B2}"/>
              </a:ext>
            </a:extLst>
          </p:cNvPr>
          <p:cNvSpPr/>
          <p:nvPr/>
        </p:nvSpPr>
        <p:spPr>
          <a:xfrm>
            <a:off x="2144269" y="453880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lus Sign 83">
            <a:extLst>
              <a:ext uri="{FF2B5EF4-FFF2-40B4-BE49-F238E27FC236}">
                <a16:creationId xmlns:a16="http://schemas.microsoft.com/office/drawing/2014/main" id="{3D11AD4A-342C-00A2-AB01-D61AF5C0FE1A}"/>
              </a:ext>
            </a:extLst>
          </p:cNvPr>
          <p:cNvSpPr/>
          <p:nvPr/>
        </p:nvSpPr>
        <p:spPr>
          <a:xfrm>
            <a:off x="2144269" y="488299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CFB601F-6BB9-45B9-C72A-1C161436B3FC}"/>
              </a:ext>
            </a:extLst>
          </p:cNvPr>
          <p:cNvSpPr/>
          <p:nvPr/>
        </p:nvSpPr>
        <p:spPr>
          <a:xfrm>
            <a:off x="1180429" y="237383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922F5A4-2BF8-1FEF-F947-41180242D27F}"/>
              </a:ext>
            </a:extLst>
          </p:cNvPr>
          <p:cNvSpPr/>
          <p:nvPr/>
        </p:nvSpPr>
        <p:spPr>
          <a:xfrm>
            <a:off x="1180429" y="278626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5FB31A2-345D-B27E-386D-D6DA21E377F6}"/>
              </a:ext>
            </a:extLst>
          </p:cNvPr>
          <p:cNvSpPr/>
          <p:nvPr/>
        </p:nvSpPr>
        <p:spPr>
          <a:xfrm>
            <a:off x="1180429" y="29093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31BA6A3-02F8-0A60-8444-79913F71E8ED}"/>
              </a:ext>
            </a:extLst>
          </p:cNvPr>
          <p:cNvSpPr/>
          <p:nvPr/>
        </p:nvSpPr>
        <p:spPr>
          <a:xfrm>
            <a:off x="1180429" y="310626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75F5C3C-2C14-A34E-9DCE-CF42247E3185}"/>
              </a:ext>
            </a:extLst>
          </p:cNvPr>
          <p:cNvSpPr/>
          <p:nvPr/>
        </p:nvSpPr>
        <p:spPr>
          <a:xfrm>
            <a:off x="1180429" y="340962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323EF78-B463-00A4-E26F-250F86711A65}"/>
              </a:ext>
            </a:extLst>
          </p:cNvPr>
          <p:cNvSpPr/>
          <p:nvPr/>
        </p:nvSpPr>
        <p:spPr>
          <a:xfrm>
            <a:off x="1180429" y="394511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4BA914C-65B2-85BF-B69D-841149A2B43D}"/>
              </a:ext>
            </a:extLst>
          </p:cNvPr>
          <p:cNvSpPr/>
          <p:nvPr/>
        </p:nvSpPr>
        <p:spPr>
          <a:xfrm>
            <a:off x="1180429" y="195557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845C0DB-7E33-6E10-C661-316B5B0E57ED}"/>
              </a:ext>
            </a:extLst>
          </p:cNvPr>
          <p:cNvSpPr/>
          <p:nvPr/>
        </p:nvSpPr>
        <p:spPr>
          <a:xfrm>
            <a:off x="1180429" y="32110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455FD22-195B-B4D8-CE5F-41694754316E}"/>
              </a:ext>
            </a:extLst>
          </p:cNvPr>
          <p:cNvSpPr/>
          <p:nvPr/>
        </p:nvSpPr>
        <p:spPr>
          <a:xfrm>
            <a:off x="1180429" y="36979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D16DEDB-D9AB-0A5D-8E8F-19ED2088855E}"/>
              </a:ext>
            </a:extLst>
          </p:cNvPr>
          <p:cNvSpPr/>
          <p:nvPr/>
        </p:nvSpPr>
        <p:spPr>
          <a:xfrm>
            <a:off x="1180429" y="417188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8287A7-9E39-D428-8C4F-1C8B57ACC5D2}"/>
              </a:ext>
            </a:extLst>
          </p:cNvPr>
          <p:cNvSpPr/>
          <p:nvPr/>
        </p:nvSpPr>
        <p:spPr>
          <a:xfrm>
            <a:off x="1180429" y="434850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B96E267-FD4F-7528-B3E2-E6C604CB1091}"/>
              </a:ext>
            </a:extLst>
          </p:cNvPr>
          <p:cNvSpPr/>
          <p:nvPr/>
        </p:nvSpPr>
        <p:spPr>
          <a:xfrm>
            <a:off x="1180429" y="448060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2C73B3-386C-D172-1575-E5DBC1D805BA}"/>
              </a:ext>
            </a:extLst>
          </p:cNvPr>
          <p:cNvSpPr/>
          <p:nvPr/>
        </p:nvSpPr>
        <p:spPr>
          <a:xfrm>
            <a:off x="1180429" y="47614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C1E782B-8247-E1C6-633A-7567652426E8}"/>
              </a:ext>
            </a:extLst>
          </p:cNvPr>
          <p:cNvSpPr/>
          <p:nvPr/>
        </p:nvSpPr>
        <p:spPr>
          <a:xfrm>
            <a:off x="1180429" y="523315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DBE11A9-3BA4-4370-D66C-B0C85A095E55}"/>
              </a:ext>
            </a:extLst>
          </p:cNvPr>
          <p:cNvSpPr/>
          <p:nvPr/>
        </p:nvSpPr>
        <p:spPr>
          <a:xfrm>
            <a:off x="1180429" y="26727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6BAC54B-5C5B-88FF-444D-14710ECFE1CC}"/>
              </a:ext>
            </a:extLst>
          </p:cNvPr>
          <p:cNvSpPr/>
          <p:nvPr/>
        </p:nvSpPr>
        <p:spPr>
          <a:xfrm>
            <a:off x="1180429" y="301159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D5D82C3-2A56-FB4E-BF57-D32E21A272CD}"/>
              </a:ext>
            </a:extLst>
          </p:cNvPr>
          <p:cNvSpPr/>
          <p:nvPr/>
        </p:nvSpPr>
        <p:spPr>
          <a:xfrm>
            <a:off x="1180429" y="459299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5EB9BB8-AEC7-08F3-3F2A-B91D531EF1E6}"/>
              </a:ext>
            </a:extLst>
          </p:cNvPr>
          <p:cNvSpPr/>
          <p:nvPr/>
        </p:nvSpPr>
        <p:spPr>
          <a:xfrm>
            <a:off x="1180429" y="493718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Multiplication Sign 102">
            <a:extLst>
              <a:ext uri="{FF2B5EF4-FFF2-40B4-BE49-F238E27FC236}">
                <a16:creationId xmlns:a16="http://schemas.microsoft.com/office/drawing/2014/main" id="{7EB76019-72FD-F139-81F7-A02C4D18BEDE}"/>
              </a:ext>
            </a:extLst>
          </p:cNvPr>
          <p:cNvSpPr/>
          <p:nvPr/>
        </p:nvSpPr>
        <p:spPr>
          <a:xfrm>
            <a:off x="4455571" y="231889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Multiplication Sign 103">
            <a:extLst>
              <a:ext uri="{FF2B5EF4-FFF2-40B4-BE49-F238E27FC236}">
                <a16:creationId xmlns:a16="http://schemas.microsoft.com/office/drawing/2014/main" id="{6F009802-9A38-9D3A-171A-2E046B601B5B}"/>
              </a:ext>
            </a:extLst>
          </p:cNvPr>
          <p:cNvSpPr/>
          <p:nvPr/>
        </p:nvSpPr>
        <p:spPr>
          <a:xfrm>
            <a:off x="4455571" y="273132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Multiplication Sign 104">
            <a:extLst>
              <a:ext uri="{FF2B5EF4-FFF2-40B4-BE49-F238E27FC236}">
                <a16:creationId xmlns:a16="http://schemas.microsoft.com/office/drawing/2014/main" id="{061E2487-8687-1B14-5B45-EA4E7C958863}"/>
              </a:ext>
            </a:extLst>
          </p:cNvPr>
          <p:cNvSpPr/>
          <p:nvPr/>
        </p:nvSpPr>
        <p:spPr>
          <a:xfrm>
            <a:off x="4455571" y="285438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Multiplication Sign 105">
            <a:extLst>
              <a:ext uri="{FF2B5EF4-FFF2-40B4-BE49-F238E27FC236}">
                <a16:creationId xmlns:a16="http://schemas.microsoft.com/office/drawing/2014/main" id="{3DB6320B-E6F5-F8E3-D3B8-27D5D512986E}"/>
              </a:ext>
            </a:extLst>
          </p:cNvPr>
          <p:cNvSpPr/>
          <p:nvPr/>
        </p:nvSpPr>
        <p:spPr>
          <a:xfrm>
            <a:off x="4455571" y="3051324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ultiplication Sign 106">
            <a:extLst>
              <a:ext uri="{FF2B5EF4-FFF2-40B4-BE49-F238E27FC236}">
                <a16:creationId xmlns:a16="http://schemas.microsoft.com/office/drawing/2014/main" id="{157D27E3-5905-1404-7687-52877F386079}"/>
              </a:ext>
            </a:extLst>
          </p:cNvPr>
          <p:cNvSpPr/>
          <p:nvPr/>
        </p:nvSpPr>
        <p:spPr>
          <a:xfrm>
            <a:off x="4455571" y="335468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Multiplication Sign 107">
            <a:extLst>
              <a:ext uri="{FF2B5EF4-FFF2-40B4-BE49-F238E27FC236}">
                <a16:creationId xmlns:a16="http://schemas.microsoft.com/office/drawing/2014/main" id="{9A56736C-FF45-91A7-12CA-86A1CBCD5037}"/>
              </a:ext>
            </a:extLst>
          </p:cNvPr>
          <p:cNvSpPr/>
          <p:nvPr/>
        </p:nvSpPr>
        <p:spPr>
          <a:xfrm>
            <a:off x="445557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Multiplication Sign 108">
            <a:extLst>
              <a:ext uri="{FF2B5EF4-FFF2-40B4-BE49-F238E27FC236}">
                <a16:creationId xmlns:a16="http://schemas.microsoft.com/office/drawing/2014/main" id="{6F80E243-E0C9-4825-81A0-4A88718B2F5D}"/>
              </a:ext>
            </a:extLst>
          </p:cNvPr>
          <p:cNvSpPr/>
          <p:nvPr/>
        </p:nvSpPr>
        <p:spPr>
          <a:xfrm>
            <a:off x="445557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Plus Sign 109">
            <a:extLst>
              <a:ext uri="{FF2B5EF4-FFF2-40B4-BE49-F238E27FC236}">
                <a16:creationId xmlns:a16="http://schemas.microsoft.com/office/drawing/2014/main" id="{D4C810E3-0F05-35F7-3657-D94B0A311BCF}"/>
              </a:ext>
            </a:extLst>
          </p:cNvPr>
          <p:cNvSpPr/>
          <p:nvPr/>
        </p:nvSpPr>
        <p:spPr>
          <a:xfrm>
            <a:off x="445557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Plus Sign 110">
            <a:extLst>
              <a:ext uri="{FF2B5EF4-FFF2-40B4-BE49-F238E27FC236}">
                <a16:creationId xmlns:a16="http://schemas.microsoft.com/office/drawing/2014/main" id="{5394FC76-FB7F-6B0E-47A5-4C74E07DD421}"/>
              </a:ext>
            </a:extLst>
          </p:cNvPr>
          <p:cNvSpPr/>
          <p:nvPr/>
        </p:nvSpPr>
        <p:spPr>
          <a:xfrm>
            <a:off x="445557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Plus Sign 111">
            <a:extLst>
              <a:ext uri="{FF2B5EF4-FFF2-40B4-BE49-F238E27FC236}">
                <a16:creationId xmlns:a16="http://schemas.microsoft.com/office/drawing/2014/main" id="{2DC8F9C7-8449-9D16-27A6-C13872910C2F}"/>
              </a:ext>
            </a:extLst>
          </p:cNvPr>
          <p:cNvSpPr/>
          <p:nvPr/>
        </p:nvSpPr>
        <p:spPr>
          <a:xfrm>
            <a:off x="445557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Plus Sign 112">
            <a:extLst>
              <a:ext uri="{FF2B5EF4-FFF2-40B4-BE49-F238E27FC236}">
                <a16:creationId xmlns:a16="http://schemas.microsoft.com/office/drawing/2014/main" id="{ABC98AC2-5131-9691-EE59-27FDFC973269}"/>
              </a:ext>
            </a:extLst>
          </p:cNvPr>
          <p:cNvSpPr/>
          <p:nvPr/>
        </p:nvSpPr>
        <p:spPr>
          <a:xfrm>
            <a:off x="4455571" y="429356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Plus Sign 113">
            <a:extLst>
              <a:ext uri="{FF2B5EF4-FFF2-40B4-BE49-F238E27FC236}">
                <a16:creationId xmlns:a16="http://schemas.microsoft.com/office/drawing/2014/main" id="{7209B0D0-4ED7-4926-D827-9F18B8A7704E}"/>
              </a:ext>
            </a:extLst>
          </p:cNvPr>
          <p:cNvSpPr/>
          <p:nvPr/>
        </p:nvSpPr>
        <p:spPr>
          <a:xfrm>
            <a:off x="445557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Plus Sign 114">
            <a:extLst>
              <a:ext uri="{FF2B5EF4-FFF2-40B4-BE49-F238E27FC236}">
                <a16:creationId xmlns:a16="http://schemas.microsoft.com/office/drawing/2014/main" id="{68A0710E-B3FD-6FB9-A74C-51171E597A0C}"/>
              </a:ext>
            </a:extLst>
          </p:cNvPr>
          <p:cNvSpPr/>
          <p:nvPr/>
        </p:nvSpPr>
        <p:spPr>
          <a:xfrm>
            <a:off x="4455571" y="47065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Plus Sign 115">
            <a:extLst>
              <a:ext uri="{FF2B5EF4-FFF2-40B4-BE49-F238E27FC236}">
                <a16:creationId xmlns:a16="http://schemas.microsoft.com/office/drawing/2014/main" id="{A3738A7C-B6C0-2C83-F115-A4AC476A7E74}"/>
              </a:ext>
            </a:extLst>
          </p:cNvPr>
          <p:cNvSpPr/>
          <p:nvPr/>
        </p:nvSpPr>
        <p:spPr>
          <a:xfrm>
            <a:off x="445557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Multiplication Sign 116">
            <a:extLst>
              <a:ext uri="{FF2B5EF4-FFF2-40B4-BE49-F238E27FC236}">
                <a16:creationId xmlns:a16="http://schemas.microsoft.com/office/drawing/2014/main" id="{D2EEB75B-9189-0CB2-9BF8-DE6AF4470987}"/>
              </a:ext>
            </a:extLst>
          </p:cNvPr>
          <p:cNvSpPr/>
          <p:nvPr/>
        </p:nvSpPr>
        <p:spPr>
          <a:xfrm>
            <a:off x="445557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Multiplication Sign 117">
            <a:extLst>
              <a:ext uri="{FF2B5EF4-FFF2-40B4-BE49-F238E27FC236}">
                <a16:creationId xmlns:a16="http://schemas.microsoft.com/office/drawing/2014/main" id="{42256F97-F8BF-6F25-2C8F-82E70B24718B}"/>
              </a:ext>
            </a:extLst>
          </p:cNvPr>
          <p:cNvSpPr/>
          <p:nvPr/>
        </p:nvSpPr>
        <p:spPr>
          <a:xfrm>
            <a:off x="445557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Plus Sign 118">
            <a:extLst>
              <a:ext uri="{FF2B5EF4-FFF2-40B4-BE49-F238E27FC236}">
                <a16:creationId xmlns:a16="http://schemas.microsoft.com/office/drawing/2014/main" id="{22119A2E-C191-591C-8B23-5F02F950207F}"/>
              </a:ext>
            </a:extLst>
          </p:cNvPr>
          <p:cNvSpPr/>
          <p:nvPr/>
        </p:nvSpPr>
        <p:spPr>
          <a:xfrm>
            <a:off x="445557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Plus Sign 119">
            <a:extLst>
              <a:ext uri="{FF2B5EF4-FFF2-40B4-BE49-F238E27FC236}">
                <a16:creationId xmlns:a16="http://schemas.microsoft.com/office/drawing/2014/main" id="{F3C621C2-F9A2-F625-8DAD-BBD4750F26F5}"/>
              </a:ext>
            </a:extLst>
          </p:cNvPr>
          <p:cNvSpPr/>
          <p:nvPr/>
        </p:nvSpPr>
        <p:spPr>
          <a:xfrm>
            <a:off x="445557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Multiplication Sign 138">
            <a:extLst>
              <a:ext uri="{FF2B5EF4-FFF2-40B4-BE49-F238E27FC236}">
                <a16:creationId xmlns:a16="http://schemas.microsoft.com/office/drawing/2014/main" id="{FD1E919F-BBA1-AEC3-48D5-13611BF5187C}"/>
              </a:ext>
            </a:extLst>
          </p:cNvPr>
          <p:cNvSpPr/>
          <p:nvPr/>
        </p:nvSpPr>
        <p:spPr>
          <a:xfrm>
            <a:off x="10011731" y="231889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Multiplication Sign 139">
            <a:extLst>
              <a:ext uri="{FF2B5EF4-FFF2-40B4-BE49-F238E27FC236}">
                <a16:creationId xmlns:a16="http://schemas.microsoft.com/office/drawing/2014/main" id="{F6680D46-D292-959F-3071-1F06B40E8E49}"/>
              </a:ext>
            </a:extLst>
          </p:cNvPr>
          <p:cNvSpPr/>
          <p:nvPr/>
        </p:nvSpPr>
        <p:spPr>
          <a:xfrm>
            <a:off x="10011731" y="273132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Multiplication Sign 140">
            <a:extLst>
              <a:ext uri="{FF2B5EF4-FFF2-40B4-BE49-F238E27FC236}">
                <a16:creationId xmlns:a16="http://schemas.microsoft.com/office/drawing/2014/main" id="{608D3F9E-C50B-B56F-A3BD-A08D36744E71}"/>
              </a:ext>
            </a:extLst>
          </p:cNvPr>
          <p:cNvSpPr/>
          <p:nvPr/>
        </p:nvSpPr>
        <p:spPr>
          <a:xfrm>
            <a:off x="10011731" y="285438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Multiplication Sign 141">
            <a:extLst>
              <a:ext uri="{FF2B5EF4-FFF2-40B4-BE49-F238E27FC236}">
                <a16:creationId xmlns:a16="http://schemas.microsoft.com/office/drawing/2014/main" id="{5508C955-CE31-B622-88F1-2D6A301212DC}"/>
              </a:ext>
            </a:extLst>
          </p:cNvPr>
          <p:cNvSpPr/>
          <p:nvPr/>
        </p:nvSpPr>
        <p:spPr>
          <a:xfrm>
            <a:off x="10011731" y="3051324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Multiplication Sign 142">
            <a:extLst>
              <a:ext uri="{FF2B5EF4-FFF2-40B4-BE49-F238E27FC236}">
                <a16:creationId xmlns:a16="http://schemas.microsoft.com/office/drawing/2014/main" id="{7C47F96D-FFED-7F74-F890-EEF84B05A3E9}"/>
              </a:ext>
            </a:extLst>
          </p:cNvPr>
          <p:cNvSpPr/>
          <p:nvPr/>
        </p:nvSpPr>
        <p:spPr>
          <a:xfrm>
            <a:off x="10011731" y="335468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Multiplication Sign 143">
            <a:extLst>
              <a:ext uri="{FF2B5EF4-FFF2-40B4-BE49-F238E27FC236}">
                <a16:creationId xmlns:a16="http://schemas.microsoft.com/office/drawing/2014/main" id="{D281ECB4-A308-889B-FFE2-A38230D07B69}"/>
              </a:ext>
            </a:extLst>
          </p:cNvPr>
          <p:cNvSpPr/>
          <p:nvPr/>
        </p:nvSpPr>
        <p:spPr>
          <a:xfrm>
            <a:off x="1001173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Multiplication Sign 144">
            <a:extLst>
              <a:ext uri="{FF2B5EF4-FFF2-40B4-BE49-F238E27FC236}">
                <a16:creationId xmlns:a16="http://schemas.microsoft.com/office/drawing/2014/main" id="{7780D8C8-B249-66B8-FFF8-A931E512198E}"/>
              </a:ext>
            </a:extLst>
          </p:cNvPr>
          <p:cNvSpPr/>
          <p:nvPr/>
        </p:nvSpPr>
        <p:spPr>
          <a:xfrm>
            <a:off x="1001173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Plus Sign 145">
            <a:extLst>
              <a:ext uri="{FF2B5EF4-FFF2-40B4-BE49-F238E27FC236}">
                <a16:creationId xmlns:a16="http://schemas.microsoft.com/office/drawing/2014/main" id="{5D337644-60B5-D013-2179-E5160AA08CEA}"/>
              </a:ext>
            </a:extLst>
          </p:cNvPr>
          <p:cNvSpPr/>
          <p:nvPr/>
        </p:nvSpPr>
        <p:spPr>
          <a:xfrm>
            <a:off x="1001173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Plus Sign 146">
            <a:extLst>
              <a:ext uri="{FF2B5EF4-FFF2-40B4-BE49-F238E27FC236}">
                <a16:creationId xmlns:a16="http://schemas.microsoft.com/office/drawing/2014/main" id="{5DF7BEFE-F0D2-3A84-DDE8-6AD9A2D1C050}"/>
              </a:ext>
            </a:extLst>
          </p:cNvPr>
          <p:cNvSpPr/>
          <p:nvPr/>
        </p:nvSpPr>
        <p:spPr>
          <a:xfrm>
            <a:off x="1001173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Plus Sign 147">
            <a:extLst>
              <a:ext uri="{FF2B5EF4-FFF2-40B4-BE49-F238E27FC236}">
                <a16:creationId xmlns:a16="http://schemas.microsoft.com/office/drawing/2014/main" id="{7FE1B560-945F-ED14-7F28-54696F2DF578}"/>
              </a:ext>
            </a:extLst>
          </p:cNvPr>
          <p:cNvSpPr/>
          <p:nvPr/>
        </p:nvSpPr>
        <p:spPr>
          <a:xfrm>
            <a:off x="1001173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Plus Sign 148">
            <a:extLst>
              <a:ext uri="{FF2B5EF4-FFF2-40B4-BE49-F238E27FC236}">
                <a16:creationId xmlns:a16="http://schemas.microsoft.com/office/drawing/2014/main" id="{C1BF2AA2-A256-BA12-B71A-142A9415EC74}"/>
              </a:ext>
            </a:extLst>
          </p:cNvPr>
          <p:cNvSpPr/>
          <p:nvPr/>
        </p:nvSpPr>
        <p:spPr>
          <a:xfrm>
            <a:off x="10011731" y="42935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Plus Sign 149">
            <a:extLst>
              <a:ext uri="{FF2B5EF4-FFF2-40B4-BE49-F238E27FC236}">
                <a16:creationId xmlns:a16="http://schemas.microsoft.com/office/drawing/2014/main" id="{7F6F9B23-9E65-973C-BB3D-7558F7B8B40F}"/>
              </a:ext>
            </a:extLst>
          </p:cNvPr>
          <p:cNvSpPr/>
          <p:nvPr/>
        </p:nvSpPr>
        <p:spPr>
          <a:xfrm>
            <a:off x="1001173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Plus Sign 150">
            <a:extLst>
              <a:ext uri="{FF2B5EF4-FFF2-40B4-BE49-F238E27FC236}">
                <a16:creationId xmlns:a16="http://schemas.microsoft.com/office/drawing/2014/main" id="{208F1248-7B50-F23F-1D7F-564DC5FB4F2E}"/>
              </a:ext>
            </a:extLst>
          </p:cNvPr>
          <p:cNvSpPr/>
          <p:nvPr/>
        </p:nvSpPr>
        <p:spPr>
          <a:xfrm>
            <a:off x="10011731" y="470653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Plus Sign 151">
            <a:extLst>
              <a:ext uri="{FF2B5EF4-FFF2-40B4-BE49-F238E27FC236}">
                <a16:creationId xmlns:a16="http://schemas.microsoft.com/office/drawing/2014/main" id="{F4E826F0-12B5-32C9-CA65-5E33278EDA15}"/>
              </a:ext>
            </a:extLst>
          </p:cNvPr>
          <p:cNvSpPr/>
          <p:nvPr/>
        </p:nvSpPr>
        <p:spPr>
          <a:xfrm>
            <a:off x="1001173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Multiplication Sign 152">
            <a:extLst>
              <a:ext uri="{FF2B5EF4-FFF2-40B4-BE49-F238E27FC236}">
                <a16:creationId xmlns:a16="http://schemas.microsoft.com/office/drawing/2014/main" id="{1C35E0FA-BA3B-8CC1-9D91-820CF1CBC962}"/>
              </a:ext>
            </a:extLst>
          </p:cNvPr>
          <p:cNvSpPr/>
          <p:nvPr/>
        </p:nvSpPr>
        <p:spPr>
          <a:xfrm>
            <a:off x="1001173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325F4CF3-1554-A185-CA55-4B660998AA50}"/>
              </a:ext>
            </a:extLst>
          </p:cNvPr>
          <p:cNvSpPr/>
          <p:nvPr/>
        </p:nvSpPr>
        <p:spPr>
          <a:xfrm>
            <a:off x="1001173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Plus Sign 154">
            <a:extLst>
              <a:ext uri="{FF2B5EF4-FFF2-40B4-BE49-F238E27FC236}">
                <a16:creationId xmlns:a16="http://schemas.microsoft.com/office/drawing/2014/main" id="{7586CB17-787A-3E37-96DC-DAC91CEF6EB7}"/>
              </a:ext>
            </a:extLst>
          </p:cNvPr>
          <p:cNvSpPr/>
          <p:nvPr/>
        </p:nvSpPr>
        <p:spPr>
          <a:xfrm>
            <a:off x="1001173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Plus Sign 155">
            <a:extLst>
              <a:ext uri="{FF2B5EF4-FFF2-40B4-BE49-F238E27FC236}">
                <a16:creationId xmlns:a16="http://schemas.microsoft.com/office/drawing/2014/main" id="{CA15FE5D-D1BA-FAE3-FD33-AD036E2E0722}"/>
              </a:ext>
            </a:extLst>
          </p:cNvPr>
          <p:cNvSpPr/>
          <p:nvPr/>
        </p:nvSpPr>
        <p:spPr>
          <a:xfrm>
            <a:off x="1001173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B89FE1B-4501-88E2-0FF3-581F4C3D8AED}"/>
              </a:ext>
            </a:extLst>
          </p:cNvPr>
          <p:cNvCxnSpPr>
            <a:cxnSpLocks/>
          </p:cNvCxnSpPr>
          <p:nvPr/>
        </p:nvCxnSpPr>
        <p:spPr>
          <a:xfrm flipH="1" flipV="1">
            <a:off x="8720365" y="3615702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DC9BD3D-AD62-B11F-CA11-4822D6C5AAFF}"/>
                  </a:ext>
                </a:extLst>
              </p:cNvPr>
              <p:cNvSpPr txBox="1"/>
              <p:nvPr/>
            </p:nvSpPr>
            <p:spPr>
              <a:xfrm>
                <a:off x="8415408" y="3187576"/>
                <a:ext cx="1384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DC9BD3D-AD62-B11F-CA11-4822D6C5A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408" y="3187576"/>
                <a:ext cx="138499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extBox 179">
            <a:extLst>
              <a:ext uri="{FF2B5EF4-FFF2-40B4-BE49-F238E27FC236}">
                <a16:creationId xmlns:a16="http://schemas.microsoft.com/office/drawing/2014/main" id="{2C33814C-CBE5-DCC4-16E2-204010A81D82}"/>
              </a:ext>
            </a:extLst>
          </p:cNvPr>
          <p:cNvSpPr txBox="1"/>
          <p:nvPr/>
        </p:nvSpPr>
        <p:spPr>
          <a:xfrm>
            <a:off x="8518692" y="3643030"/>
            <a:ext cx="120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Selection based on X</a:t>
            </a:r>
          </a:p>
        </p:txBody>
      </p:sp>
      <p:sp>
        <p:nvSpPr>
          <p:cNvPr id="205" name="Multiplication Sign 204">
            <a:extLst>
              <a:ext uri="{FF2B5EF4-FFF2-40B4-BE49-F238E27FC236}">
                <a16:creationId xmlns:a16="http://schemas.microsoft.com/office/drawing/2014/main" id="{2BC4CCAF-EA26-3CE0-09D2-408B095AE27D}"/>
              </a:ext>
            </a:extLst>
          </p:cNvPr>
          <p:cNvSpPr/>
          <p:nvPr/>
        </p:nvSpPr>
        <p:spPr>
          <a:xfrm>
            <a:off x="7622997" y="231988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Multiplication Sign 205">
            <a:extLst>
              <a:ext uri="{FF2B5EF4-FFF2-40B4-BE49-F238E27FC236}">
                <a16:creationId xmlns:a16="http://schemas.microsoft.com/office/drawing/2014/main" id="{123544CC-9893-4382-BA21-8490E7669982}"/>
              </a:ext>
            </a:extLst>
          </p:cNvPr>
          <p:cNvSpPr/>
          <p:nvPr/>
        </p:nvSpPr>
        <p:spPr>
          <a:xfrm>
            <a:off x="7622997" y="273231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Multiplication Sign 206">
            <a:extLst>
              <a:ext uri="{FF2B5EF4-FFF2-40B4-BE49-F238E27FC236}">
                <a16:creationId xmlns:a16="http://schemas.microsoft.com/office/drawing/2014/main" id="{27574EDB-B28F-A142-352C-14BCB7BAEDDB}"/>
              </a:ext>
            </a:extLst>
          </p:cNvPr>
          <p:cNvSpPr/>
          <p:nvPr/>
        </p:nvSpPr>
        <p:spPr>
          <a:xfrm>
            <a:off x="7622997" y="285537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Multiplication Sign 207">
            <a:extLst>
              <a:ext uri="{FF2B5EF4-FFF2-40B4-BE49-F238E27FC236}">
                <a16:creationId xmlns:a16="http://schemas.microsoft.com/office/drawing/2014/main" id="{BD2737AD-036C-F44E-8D7F-BB69259AC45C}"/>
              </a:ext>
            </a:extLst>
          </p:cNvPr>
          <p:cNvSpPr/>
          <p:nvPr/>
        </p:nvSpPr>
        <p:spPr>
          <a:xfrm>
            <a:off x="7622997" y="3052315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Multiplication Sign 208">
            <a:extLst>
              <a:ext uri="{FF2B5EF4-FFF2-40B4-BE49-F238E27FC236}">
                <a16:creationId xmlns:a16="http://schemas.microsoft.com/office/drawing/2014/main" id="{95E1D392-931D-71D3-9F66-2A985D35B259}"/>
              </a:ext>
            </a:extLst>
          </p:cNvPr>
          <p:cNvSpPr/>
          <p:nvPr/>
        </p:nvSpPr>
        <p:spPr>
          <a:xfrm>
            <a:off x="7622997" y="335567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Multiplication Sign 209">
            <a:extLst>
              <a:ext uri="{FF2B5EF4-FFF2-40B4-BE49-F238E27FC236}">
                <a16:creationId xmlns:a16="http://schemas.microsoft.com/office/drawing/2014/main" id="{F832F21D-F972-9299-BCE7-0C6F9294CC9A}"/>
              </a:ext>
            </a:extLst>
          </p:cNvPr>
          <p:cNvSpPr/>
          <p:nvPr/>
        </p:nvSpPr>
        <p:spPr>
          <a:xfrm>
            <a:off x="7622997" y="3891168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Multiplication Sign 210">
            <a:extLst>
              <a:ext uri="{FF2B5EF4-FFF2-40B4-BE49-F238E27FC236}">
                <a16:creationId xmlns:a16="http://schemas.microsoft.com/office/drawing/2014/main" id="{0D7B9DF4-AA14-B123-5D7C-D57FD697795D}"/>
              </a:ext>
            </a:extLst>
          </p:cNvPr>
          <p:cNvSpPr/>
          <p:nvPr/>
        </p:nvSpPr>
        <p:spPr>
          <a:xfrm>
            <a:off x="7622997" y="1901629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Plus Sign 211">
            <a:extLst>
              <a:ext uri="{FF2B5EF4-FFF2-40B4-BE49-F238E27FC236}">
                <a16:creationId xmlns:a16="http://schemas.microsoft.com/office/drawing/2014/main" id="{08610044-2F0E-0598-1E1D-A6CE28CD1C1F}"/>
              </a:ext>
            </a:extLst>
          </p:cNvPr>
          <p:cNvSpPr/>
          <p:nvPr/>
        </p:nvSpPr>
        <p:spPr>
          <a:xfrm>
            <a:off x="7622997" y="3157053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Plus Sign 212">
            <a:extLst>
              <a:ext uri="{FF2B5EF4-FFF2-40B4-BE49-F238E27FC236}">
                <a16:creationId xmlns:a16="http://schemas.microsoft.com/office/drawing/2014/main" id="{796E29A4-634B-7AF4-2DB0-AA02C5431DD7}"/>
              </a:ext>
            </a:extLst>
          </p:cNvPr>
          <p:cNvSpPr/>
          <p:nvPr/>
        </p:nvSpPr>
        <p:spPr>
          <a:xfrm>
            <a:off x="7622997" y="364402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Plus Sign 213">
            <a:extLst>
              <a:ext uri="{FF2B5EF4-FFF2-40B4-BE49-F238E27FC236}">
                <a16:creationId xmlns:a16="http://schemas.microsoft.com/office/drawing/2014/main" id="{3DE6123E-6BC7-AD5F-9F61-ECD0E21C3E55}"/>
              </a:ext>
            </a:extLst>
          </p:cNvPr>
          <p:cNvSpPr/>
          <p:nvPr/>
        </p:nvSpPr>
        <p:spPr>
          <a:xfrm>
            <a:off x="7622997" y="411793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Plus Sign 214">
            <a:extLst>
              <a:ext uri="{FF2B5EF4-FFF2-40B4-BE49-F238E27FC236}">
                <a16:creationId xmlns:a16="http://schemas.microsoft.com/office/drawing/2014/main" id="{78F9C043-CA3A-1658-6826-D3B306AAFFA7}"/>
              </a:ext>
            </a:extLst>
          </p:cNvPr>
          <p:cNvSpPr/>
          <p:nvPr/>
        </p:nvSpPr>
        <p:spPr>
          <a:xfrm>
            <a:off x="7622997" y="429455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Plus Sign 215">
            <a:extLst>
              <a:ext uri="{FF2B5EF4-FFF2-40B4-BE49-F238E27FC236}">
                <a16:creationId xmlns:a16="http://schemas.microsoft.com/office/drawing/2014/main" id="{47FD88AB-1A6D-C49C-A911-BEF89CC8D5D2}"/>
              </a:ext>
            </a:extLst>
          </p:cNvPr>
          <p:cNvSpPr/>
          <p:nvPr/>
        </p:nvSpPr>
        <p:spPr>
          <a:xfrm>
            <a:off x="7622997" y="442665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Plus Sign 216">
            <a:extLst>
              <a:ext uri="{FF2B5EF4-FFF2-40B4-BE49-F238E27FC236}">
                <a16:creationId xmlns:a16="http://schemas.microsoft.com/office/drawing/2014/main" id="{F0182449-2F5E-38B2-FCA3-3EFB926D8218}"/>
              </a:ext>
            </a:extLst>
          </p:cNvPr>
          <p:cNvSpPr/>
          <p:nvPr/>
        </p:nvSpPr>
        <p:spPr>
          <a:xfrm>
            <a:off x="7622997" y="470752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Plus Sign 217">
            <a:extLst>
              <a:ext uri="{FF2B5EF4-FFF2-40B4-BE49-F238E27FC236}">
                <a16:creationId xmlns:a16="http://schemas.microsoft.com/office/drawing/2014/main" id="{A9A1151A-6901-6AC2-8420-50916557DDE2}"/>
              </a:ext>
            </a:extLst>
          </p:cNvPr>
          <p:cNvSpPr/>
          <p:nvPr/>
        </p:nvSpPr>
        <p:spPr>
          <a:xfrm>
            <a:off x="7622997" y="5179207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Multiplication Sign 218">
            <a:extLst>
              <a:ext uri="{FF2B5EF4-FFF2-40B4-BE49-F238E27FC236}">
                <a16:creationId xmlns:a16="http://schemas.microsoft.com/office/drawing/2014/main" id="{341299D2-A4FE-0EF2-1367-9AC8DB72C60E}"/>
              </a:ext>
            </a:extLst>
          </p:cNvPr>
          <p:cNvSpPr/>
          <p:nvPr/>
        </p:nvSpPr>
        <p:spPr>
          <a:xfrm>
            <a:off x="7622997" y="261879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Multiplication Sign 219">
            <a:extLst>
              <a:ext uri="{FF2B5EF4-FFF2-40B4-BE49-F238E27FC236}">
                <a16:creationId xmlns:a16="http://schemas.microsoft.com/office/drawing/2014/main" id="{064965C3-2EF2-C9A1-5DCC-308FBAAC2FEF}"/>
              </a:ext>
            </a:extLst>
          </p:cNvPr>
          <p:cNvSpPr/>
          <p:nvPr/>
        </p:nvSpPr>
        <p:spPr>
          <a:xfrm>
            <a:off x="7622997" y="295764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Plus Sign 220">
            <a:extLst>
              <a:ext uri="{FF2B5EF4-FFF2-40B4-BE49-F238E27FC236}">
                <a16:creationId xmlns:a16="http://schemas.microsoft.com/office/drawing/2014/main" id="{E4B59EC9-3114-1843-EF97-B3F9915FBA9A}"/>
              </a:ext>
            </a:extLst>
          </p:cNvPr>
          <p:cNvSpPr/>
          <p:nvPr/>
        </p:nvSpPr>
        <p:spPr>
          <a:xfrm>
            <a:off x="7622997" y="4539042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Plus Sign 221">
            <a:extLst>
              <a:ext uri="{FF2B5EF4-FFF2-40B4-BE49-F238E27FC236}">
                <a16:creationId xmlns:a16="http://schemas.microsoft.com/office/drawing/2014/main" id="{4CF70BE4-E34D-53C5-68BB-E264EC4768F2}"/>
              </a:ext>
            </a:extLst>
          </p:cNvPr>
          <p:cNvSpPr/>
          <p:nvPr/>
        </p:nvSpPr>
        <p:spPr>
          <a:xfrm>
            <a:off x="7622997" y="48832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A5F21C0F-0311-AAB9-3895-AB207BD9581A}"/>
              </a:ext>
            </a:extLst>
          </p:cNvPr>
          <p:cNvSpPr/>
          <p:nvPr/>
        </p:nvSpPr>
        <p:spPr>
          <a:xfrm flipH="1">
            <a:off x="7942274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D180D895-B4DF-CD6D-3C7E-ACD75830A1F7}"/>
              </a:ext>
            </a:extLst>
          </p:cNvPr>
          <p:cNvSpPr/>
          <p:nvPr/>
        </p:nvSpPr>
        <p:spPr>
          <a:xfrm flipH="1">
            <a:off x="7955547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9000F4F5-8AB7-EB91-65AF-7E42A301FAF8}"/>
              </a:ext>
            </a:extLst>
          </p:cNvPr>
          <p:cNvSpPr/>
          <p:nvPr/>
        </p:nvSpPr>
        <p:spPr>
          <a:xfrm flipH="1">
            <a:off x="11186024" y="1722362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6C4E606C-5AD7-F7D7-9D0D-C86267EAA0DA}"/>
              </a:ext>
            </a:extLst>
          </p:cNvPr>
          <p:cNvSpPr/>
          <p:nvPr/>
        </p:nvSpPr>
        <p:spPr>
          <a:xfrm flipH="1">
            <a:off x="10347440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4DF11CF5-A8B7-BD5B-059F-DA9FF7AA7223}"/>
              </a:ext>
            </a:extLst>
          </p:cNvPr>
          <p:cNvSpPr/>
          <p:nvPr/>
        </p:nvSpPr>
        <p:spPr>
          <a:xfrm flipH="1">
            <a:off x="10360713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AE05E07-915A-884D-F6D6-B73A4185AD7E}"/>
                  </a:ext>
                </a:extLst>
              </p:cNvPr>
              <p:cNvSpPr txBox="1"/>
              <p:nvPr/>
            </p:nvSpPr>
            <p:spPr>
              <a:xfrm>
                <a:off x="7426036" y="867794"/>
                <a:ext cx="1294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AE05E07-915A-884D-F6D6-B73A4185A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036" y="867794"/>
                <a:ext cx="1294329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9D4CFE1-046C-D120-E011-32F1F77F62DA}"/>
                  </a:ext>
                </a:extLst>
              </p:cNvPr>
              <p:cNvSpPr txBox="1"/>
              <p:nvPr/>
            </p:nvSpPr>
            <p:spPr>
              <a:xfrm>
                <a:off x="9791997" y="867794"/>
                <a:ext cx="862352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9D4CFE1-046C-D120-E011-32F1F77F6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997" y="867794"/>
                <a:ext cx="862352" cy="387927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B59F8FB-8BFA-E03E-05B5-EF570D60389F}"/>
              </a:ext>
            </a:extLst>
          </p:cNvPr>
          <p:cNvCxnSpPr>
            <a:cxnSpLocks/>
          </p:cNvCxnSpPr>
          <p:nvPr/>
        </p:nvCxnSpPr>
        <p:spPr>
          <a:xfrm flipV="1">
            <a:off x="11081209" y="1241113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/>
              <p:nvPr/>
            </p:nvSpPr>
            <p:spPr>
              <a:xfrm>
                <a:off x="10837333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7333" y="867794"/>
                <a:ext cx="633891" cy="3879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TextBox 232">
            <a:extLst>
              <a:ext uri="{FF2B5EF4-FFF2-40B4-BE49-F238E27FC236}">
                <a16:creationId xmlns:a16="http://schemas.microsoft.com/office/drawing/2014/main" id="{043D1798-D40C-2216-DC99-EC5179F019B7}"/>
              </a:ext>
            </a:extLst>
          </p:cNvPr>
          <p:cNvSpPr txBox="1"/>
          <p:nvPr/>
        </p:nvSpPr>
        <p:spPr>
          <a:xfrm>
            <a:off x="455584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A658D55-977D-8B09-7C33-3928FF557CFD}"/>
              </a:ext>
            </a:extLst>
          </p:cNvPr>
          <p:cNvSpPr txBox="1"/>
          <p:nvPr/>
        </p:nvSpPr>
        <p:spPr>
          <a:xfrm>
            <a:off x="9595350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13B1C37-9557-6DAA-6E64-89DEF964527D}"/>
              </a:ext>
            </a:extLst>
          </p:cNvPr>
          <p:cNvSpPr txBox="1"/>
          <p:nvPr/>
        </p:nvSpPr>
        <p:spPr>
          <a:xfrm>
            <a:off x="5276672" y="6244447"/>
            <a:ext cx="16914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Observed World</a:t>
            </a:r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2B843955-0AB7-9CF1-F39B-86AC46106BF5}"/>
              </a:ext>
            </a:extLst>
          </p:cNvPr>
          <p:cNvSpPr/>
          <p:nvPr/>
        </p:nvSpPr>
        <p:spPr>
          <a:xfrm>
            <a:off x="3685596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F72F89E-EFEB-486C-3894-5B8B5B0FF702}"/>
              </a:ext>
            </a:extLst>
          </p:cNvPr>
          <p:cNvSpPr/>
          <p:nvPr/>
        </p:nvSpPr>
        <p:spPr>
          <a:xfrm>
            <a:off x="3698869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C8F24263-CB92-3F55-84F5-C43C240176F2}"/>
                  </a:ext>
                </a:extLst>
              </p:cNvPr>
              <p:cNvSpPr txBox="1"/>
              <p:nvPr/>
            </p:nvSpPr>
            <p:spPr>
              <a:xfrm>
                <a:off x="2993029" y="867794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C8F24263-CB92-3F55-84F5-C43C24017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029" y="867794"/>
                <a:ext cx="41069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63883499-3088-CF83-9480-3268A7A33DCA}"/>
                  </a:ext>
                </a:extLst>
              </p:cNvPr>
              <p:cNvSpPr txBox="1"/>
              <p:nvPr/>
            </p:nvSpPr>
            <p:spPr>
              <a:xfrm>
                <a:off x="8988097" y="890169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63883499-3088-CF83-9480-3268A7A33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097" y="890169"/>
                <a:ext cx="4106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0A5E25-559C-80FA-12B0-8B6BB7A639D0}"/>
                  </a:ext>
                </a:extLst>
              </p:cNvPr>
              <p:cNvSpPr txBox="1"/>
              <p:nvPr/>
            </p:nvSpPr>
            <p:spPr>
              <a:xfrm>
                <a:off x="2126836" y="1470959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0070C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0A5E25-559C-80FA-12B0-8B6BB7A6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836" y="1470959"/>
                <a:ext cx="1972207" cy="307777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485653-4931-FEAE-1B2A-294750D33419}"/>
                  </a:ext>
                </a:extLst>
              </p:cNvPr>
              <p:cNvSpPr txBox="1"/>
              <p:nvPr/>
            </p:nvSpPr>
            <p:spPr>
              <a:xfrm>
                <a:off x="2144269" y="5332290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=3/4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485653-4931-FEAE-1B2A-294750D33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269" y="5332290"/>
                <a:ext cx="1972207" cy="307777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F9DFD4-3E47-8658-47F1-EDE777AEEEC0}"/>
                  </a:ext>
                </a:extLst>
              </p:cNvPr>
              <p:cNvSpPr txBox="1"/>
              <p:nvPr/>
            </p:nvSpPr>
            <p:spPr>
              <a:xfrm>
                <a:off x="8293310" y="5377862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=1/4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F9DFD4-3E47-8658-47F1-EDE777AEE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310" y="5377862"/>
                <a:ext cx="1972207" cy="307777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1198F0-2A26-002A-61CE-59D3BB3C3BBD}"/>
                  </a:ext>
                </a:extLst>
              </p:cNvPr>
              <p:cNvSpPr txBox="1"/>
              <p:nvPr/>
            </p:nvSpPr>
            <p:spPr>
              <a:xfrm>
                <a:off x="8293310" y="1467117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=3/4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1198F0-2A26-002A-61CE-59D3BB3C3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310" y="1467117"/>
                <a:ext cx="1972207" cy="307777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802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6B71-A8F1-A73D-D504-B9D04CD1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</a:t>
            </a:r>
            <a:r>
              <a:rPr lang="en-US" dirty="0" err="1"/>
              <a:t>Ignorability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1075B-35FB-7C01-DDA7-8B6C1F09DB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sub-populations with the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treatment is assigned as if RCT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1075B-35FB-7C01-DDA7-8B6C1F09D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329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421BE94-97EC-DD2D-FB20-14BCF2A37071}"/>
              </a:ext>
            </a:extLst>
          </p:cNvPr>
          <p:cNvCxnSpPr>
            <a:cxnSpLocks/>
          </p:cNvCxnSpPr>
          <p:nvPr/>
        </p:nvCxnSpPr>
        <p:spPr>
          <a:xfrm>
            <a:off x="3633611" y="6419481"/>
            <a:ext cx="4895935" cy="35019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EEA92579-382C-9976-ADBD-83A642D57B51}"/>
              </a:ext>
            </a:extLst>
          </p:cNvPr>
          <p:cNvSpPr/>
          <p:nvPr/>
        </p:nvSpPr>
        <p:spPr>
          <a:xfrm>
            <a:off x="2144269" y="231964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99993DC6-6F0F-8389-3DE2-FEBB6222E79A}"/>
              </a:ext>
            </a:extLst>
          </p:cNvPr>
          <p:cNvSpPr/>
          <p:nvPr/>
        </p:nvSpPr>
        <p:spPr>
          <a:xfrm>
            <a:off x="2144269" y="273207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703EAF17-DCCC-D390-1958-7F87FE34E8F7}"/>
              </a:ext>
            </a:extLst>
          </p:cNvPr>
          <p:cNvSpPr/>
          <p:nvPr/>
        </p:nvSpPr>
        <p:spPr>
          <a:xfrm>
            <a:off x="2144269" y="285513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6A2A1252-1366-5201-D1DA-805BBA31195F}"/>
              </a:ext>
            </a:extLst>
          </p:cNvPr>
          <p:cNvSpPr/>
          <p:nvPr/>
        </p:nvSpPr>
        <p:spPr>
          <a:xfrm>
            <a:off x="2144269" y="305207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051EE154-BB26-04A8-42E9-1C0AEE2A4B3C}"/>
              </a:ext>
            </a:extLst>
          </p:cNvPr>
          <p:cNvSpPr/>
          <p:nvPr/>
        </p:nvSpPr>
        <p:spPr>
          <a:xfrm>
            <a:off x="2144269" y="335543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CC4B5377-FF4F-0041-0C66-655FFF68B605}"/>
              </a:ext>
            </a:extLst>
          </p:cNvPr>
          <p:cNvSpPr/>
          <p:nvPr/>
        </p:nvSpPr>
        <p:spPr>
          <a:xfrm>
            <a:off x="2144269" y="389092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83B148AF-0509-FDE0-B04F-4F0263FBD12F}"/>
              </a:ext>
            </a:extLst>
          </p:cNvPr>
          <p:cNvSpPr/>
          <p:nvPr/>
        </p:nvSpPr>
        <p:spPr>
          <a:xfrm>
            <a:off x="2144269" y="190139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0CD8BED-EE96-8B81-3A7E-C3E469E8D5BA}"/>
              </a:ext>
            </a:extLst>
          </p:cNvPr>
          <p:cNvSpPr/>
          <p:nvPr/>
        </p:nvSpPr>
        <p:spPr>
          <a:xfrm>
            <a:off x="2144269" y="315681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AFA24F12-5780-DA2A-FF9D-3A7ACA6B5448}"/>
              </a:ext>
            </a:extLst>
          </p:cNvPr>
          <p:cNvSpPr/>
          <p:nvPr/>
        </p:nvSpPr>
        <p:spPr>
          <a:xfrm>
            <a:off x="2144269" y="364378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lus Sign 35">
            <a:extLst>
              <a:ext uri="{FF2B5EF4-FFF2-40B4-BE49-F238E27FC236}">
                <a16:creationId xmlns:a16="http://schemas.microsoft.com/office/drawing/2014/main" id="{C07AA722-3EAE-868E-1C4A-B428748FF233}"/>
              </a:ext>
            </a:extLst>
          </p:cNvPr>
          <p:cNvSpPr/>
          <p:nvPr/>
        </p:nvSpPr>
        <p:spPr>
          <a:xfrm>
            <a:off x="2144269" y="411769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831FFD13-BF18-567E-8CD5-C58F9DE67828}"/>
              </a:ext>
            </a:extLst>
          </p:cNvPr>
          <p:cNvSpPr/>
          <p:nvPr/>
        </p:nvSpPr>
        <p:spPr>
          <a:xfrm>
            <a:off x="2144269" y="429432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0B4C7067-6E9C-7F54-A8C9-D7520FBAF8ED}"/>
              </a:ext>
            </a:extLst>
          </p:cNvPr>
          <p:cNvSpPr/>
          <p:nvPr/>
        </p:nvSpPr>
        <p:spPr>
          <a:xfrm>
            <a:off x="2144269" y="442641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lus Sign 38">
            <a:extLst>
              <a:ext uri="{FF2B5EF4-FFF2-40B4-BE49-F238E27FC236}">
                <a16:creationId xmlns:a16="http://schemas.microsoft.com/office/drawing/2014/main" id="{035970CF-4BFA-ED57-D420-C0A3507EA316}"/>
              </a:ext>
            </a:extLst>
          </p:cNvPr>
          <p:cNvSpPr/>
          <p:nvPr/>
        </p:nvSpPr>
        <p:spPr>
          <a:xfrm>
            <a:off x="2144269" y="470728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lus Sign 39">
            <a:extLst>
              <a:ext uri="{FF2B5EF4-FFF2-40B4-BE49-F238E27FC236}">
                <a16:creationId xmlns:a16="http://schemas.microsoft.com/office/drawing/2014/main" id="{0379940B-3354-0FCF-A561-CFC931BF0B46}"/>
              </a:ext>
            </a:extLst>
          </p:cNvPr>
          <p:cNvSpPr/>
          <p:nvPr/>
        </p:nvSpPr>
        <p:spPr>
          <a:xfrm>
            <a:off x="2144269" y="51789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34BCEA-86C9-9771-356C-AEDCEE5AC51E}"/>
              </a:ext>
            </a:extLst>
          </p:cNvPr>
          <p:cNvCxnSpPr>
            <a:cxnSpLocks/>
          </p:cNvCxnSpPr>
          <p:nvPr/>
        </p:nvCxnSpPr>
        <p:spPr>
          <a:xfrm>
            <a:off x="431800" y="5681133"/>
            <a:ext cx="11167533" cy="46567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0998E0-A513-9761-6F22-13E72287D8E8}"/>
              </a:ext>
            </a:extLst>
          </p:cNvPr>
          <p:cNvCxnSpPr>
            <a:cxnSpLocks/>
          </p:cNvCxnSpPr>
          <p:nvPr/>
        </p:nvCxnSpPr>
        <p:spPr>
          <a:xfrm flipV="1">
            <a:off x="4422177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D21485-480A-E8AA-351A-957FA1778DE2}"/>
              </a:ext>
            </a:extLst>
          </p:cNvPr>
          <p:cNvCxnSpPr>
            <a:cxnSpLocks/>
          </p:cNvCxnSpPr>
          <p:nvPr/>
        </p:nvCxnSpPr>
        <p:spPr>
          <a:xfrm flipV="1">
            <a:off x="7846941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7A6BE79-D3EC-04EB-A742-B7D376838968}"/>
              </a:ext>
            </a:extLst>
          </p:cNvPr>
          <p:cNvCxnSpPr>
            <a:cxnSpLocks/>
          </p:cNvCxnSpPr>
          <p:nvPr/>
        </p:nvCxnSpPr>
        <p:spPr>
          <a:xfrm flipV="1">
            <a:off x="10234542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56A969-0AC3-4122-6BED-AF755C2D46E9}"/>
              </a:ext>
            </a:extLst>
          </p:cNvPr>
          <p:cNvCxnSpPr>
            <a:cxnSpLocks/>
          </p:cNvCxnSpPr>
          <p:nvPr/>
        </p:nvCxnSpPr>
        <p:spPr>
          <a:xfrm flipV="1">
            <a:off x="2081487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9EBE9D5-5E97-8071-9658-2288C1172A9F}"/>
              </a:ext>
            </a:extLst>
          </p:cNvPr>
          <p:cNvSpPr/>
          <p:nvPr/>
        </p:nvSpPr>
        <p:spPr>
          <a:xfrm>
            <a:off x="1378763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126C67C-C635-B4F5-8219-86907D4B1687}"/>
              </a:ext>
            </a:extLst>
          </p:cNvPr>
          <p:cNvSpPr/>
          <p:nvPr/>
        </p:nvSpPr>
        <p:spPr>
          <a:xfrm>
            <a:off x="1392036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95F0E6-0359-762E-4E4D-6F157D714521}"/>
              </a:ext>
            </a:extLst>
          </p:cNvPr>
          <p:cNvCxnSpPr>
            <a:cxnSpLocks/>
          </p:cNvCxnSpPr>
          <p:nvPr/>
        </p:nvCxnSpPr>
        <p:spPr>
          <a:xfrm>
            <a:off x="2658879" y="3628689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6406AC7-55B5-19D9-9F62-3EE806861068}"/>
                  </a:ext>
                </a:extLst>
              </p:cNvPr>
              <p:cNvSpPr txBox="1"/>
              <p:nvPr/>
            </p:nvSpPr>
            <p:spPr>
              <a:xfrm>
                <a:off x="2460623" y="3655661"/>
                <a:ext cx="1200785" cy="121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Selection based on X, U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6406AC7-55B5-19D9-9F62-3EE806861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623" y="3655661"/>
                <a:ext cx="1200785" cy="1218923"/>
              </a:xfrm>
              <a:prstGeom prst="rect">
                <a:avLst/>
              </a:prstGeom>
              <a:blipFill>
                <a:blip r:embed="rId2"/>
                <a:stretch>
                  <a:fillRect t="-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6B1BCF-574D-F3CC-DA51-B95996A10D50}"/>
                  </a:ext>
                </a:extLst>
              </p:cNvPr>
              <p:cNvSpPr txBox="1"/>
              <p:nvPr/>
            </p:nvSpPr>
            <p:spPr>
              <a:xfrm>
                <a:off x="1699062" y="867794"/>
                <a:ext cx="862352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6B1BCF-574D-F3CC-DA51-B95996A10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062" y="867794"/>
                <a:ext cx="862352" cy="387927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D4079AD-0B7C-1F38-40A9-A1A79D208FF5}"/>
              </a:ext>
            </a:extLst>
          </p:cNvPr>
          <p:cNvSpPr/>
          <p:nvPr/>
        </p:nvSpPr>
        <p:spPr>
          <a:xfrm>
            <a:off x="355007" y="1754665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9026791-9B86-A2F7-7E20-4B297E34F07D}"/>
              </a:ext>
            </a:extLst>
          </p:cNvPr>
          <p:cNvCxnSpPr>
            <a:cxnSpLocks/>
          </p:cNvCxnSpPr>
          <p:nvPr/>
        </p:nvCxnSpPr>
        <p:spPr>
          <a:xfrm flipV="1">
            <a:off x="1145920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/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AB207A3-5EA4-2426-A507-65C9AB52C1BF}"/>
                  </a:ext>
                </a:extLst>
              </p:cNvPr>
              <p:cNvSpPr txBox="1"/>
              <p:nvPr/>
            </p:nvSpPr>
            <p:spPr>
              <a:xfrm>
                <a:off x="1394960" y="2676582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AB207A3-5EA4-2426-A507-65C9AB52C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960" y="2676582"/>
                <a:ext cx="60901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0A2A2EF-C83F-39FD-F5F3-0BBDD36582F0}"/>
                  </a:ext>
                </a:extLst>
              </p:cNvPr>
              <p:cNvSpPr txBox="1"/>
              <p:nvPr/>
            </p:nvSpPr>
            <p:spPr>
              <a:xfrm>
                <a:off x="1361292" y="4344388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0A2A2EF-C83F-39FD-F5F3-0BBDD3658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292" y="4344388"/>
                <a:ext cx="60901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CDC900-BB1D-6409-43E2-CF52BD87C18A}"/>
                  </a:ext>
                </a:extLst>
              </p:cNvPr>
              <p:cNvSpPr txBox="1"/>
              <p:nvPr/>
            </p:nvSpPr>
            <p:spPr>
              <a:xfrm>
                <a:off x="3775012" y="867794"/>
                <a:ext cx="1294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CDC900-BB1D-6409-43E2-CF52BD87C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012" y="867794"/>
                <a:ext cx="1294329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id="{9BD2FC51-95C9-BEA4-3574-10430E548442}"/>
              </a:ext>
            </a:extLst>
          </p:cNvPr>
          <p:cNvSpPr/>
          <p:nvPr/>
        </p:nvSpPr>
        <p:spPr>
          <a:xfrm>
            <a:off x="2144269" y="261855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ication Sign 81">
            <a:extLst>
              <a:ext uri="{FF2B5EF4-FFF2-40B4-BE49-F238E27FC236}">
                <a16:creationId xmlns:a16="http://schemas.microsoft.com/office/drawing/2014/main" id="{5219C919-045F-F127-1070-09FA29270361}"/>
              </a:ext>
            </a:extLst>
          </p:cNvPr>
          <p:cNvSpPr/>
          <p:nvPr/>
        </p:nvSpPr>
        <p:spPr>
          <a:xfrm>
            <a:off x="2144269" y="295740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lus Sign 82">
            <a:extLst>
              <a:ext uri="{FF2B5EF4-FFF2-40B4-BE49-F238E27FC236}">
                <a16:creationId xmlns:a16="http://schemas.microsoft.com/office/drawing/2014/main" id="{E97051DA-D8F4-5183-B854-7653411939B2}"/>
              </a:ext>
            </a:extLst>
          </p:cNvPr>
          <p:cNvSpPr/>
          <p:nvPr/>
        </p:nvSpPr>
        <p:spPr>
          <a:xfrm>
            <a:off x="2144269" y="453880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lus Sign 83">
            <a:extLst>
              <a:ext uri="{FF2B5EF4-FFF2-40B4-BE49-F238E27FC236}">
                <a16:creationId xmlns:a16="http://schemas.microsoft.com/office/drawing/2014/main" id="{3D11AD4A-342C-00A2-AB01-D61AF5C0FE1A}"/>
              </a:ext>
            </a:extLst>
          </p:cNvPr>
          <p:cNvSpPr/>
          <p:nvPr/>
        </p:nvSpPr>
        <p:spPr>
          <a:xfrm>
            <a:off x="2144269" y="488299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CFB601F-6BB9-45B9-C72A-1C161436B3FC}"/>
              </a:ext>
            </a:extLst>
          </p:cNvPr>
          <p:cNvSpPr/>
          <p:nvPr/>
        </p:nvSpPr>
        <p:spPr>
          <a:xfrm>
            <a:off x="1180429" y="237383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922F5A4-2BF8-1FEF-F947-41180242D27F}"/>
              </a:ext>
            </a:extLst>
          </p:cNvPr>
          <p:cNvSpPr/>
          <p:nvPr/>
        </p:nvSpPr>
        <p:spPr>
          <a:xfrm>
            <a:off x="1180429" y="278626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5FB31A2-345D-B27E-386D-D6DA21E377F6}"/>
              </a:ext>
            </a:extLst>
          </p:cNvPr>
          <p:cNvSpPr/>
          <p:nvPr/>
        </p:nvSpPr>
        <p:spPr>
          <a:xfrm>
            <a:off x="1180429" y="29093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31BA6A3-02F8-0A60-8444-79913F71E8ED}"/>
              </a:ext>
            </a:extLst>
          </p:cNvPr>
          <p:cNvSpPr/>
          <p:nvPr/>
        </p:nvSpPr>
        <p:spPr>
          <a:xfrm>
            <a:off x="1180429" y="310626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75F5C3C-2C14-A34E-9DCE-CF42247E3185}"/>
              </a:ext>
            </a:extLst>
          </p:cNvPr>
          <p:cNvSpPr/>
          <p:nvPr/>
        </p:nvSpPr>
        <p:spPr>
          <a:xfrm>
            <a:off x="1180429" y="340962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323EF78-B463-00A4-E26F-250F86711A65}"/>
              </a:ext>
            </a:extLst>
          </p:cNvPr>
          <p:cNvSpPr/>
          <p:nvPr/>
        </p:nvSpPr>
        <p:spPr>
          <a:xfrm>
            <a:off x="1180429" y="394511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4BA914C-65B2-85BF-B69D-841149A2B43D}"/>
              </a:ext>
            </a:extLst>
          </p:cNvPr>
          <p:cNvSpPr/>
          <p:nvPr/>
        </p:nvSpPr>
        <p:spPr>
          <a:xfrm>
            <a:off x="1180429" y="195557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845C0DB-7E33-6E10-C661-316B5B0E57ED}"/>
              </a:ext>
            </a:extLst>
          </p:cNvPr>
          <p:cNvSpPr/>
          <p:nvPr/>
        </p:nvSpPr>
        <p:spPr>
          <a:xfrm>
            <a:off x="1180429" y="32110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455FD22-195B-B4D8-CE5F-41694754316E}"/>
              </a:ext>
            </a:extLst>
          </p:cNvPr>
          <p:cNvSpPr/>
          <p:nvPr/>
        </p:nvSpPr>
        <p:spPr>
          <a:xfrm>
            <a:off x="1180429" y="36979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D16DEDB-D9AB-0A5D-8E8F-19ED2088855E}"/>
              </a:ext>
            </a:extLst>
          </p:cNvPr>
          <p:cNvSpPr/>
          <p:nvPr/>
        </p:nvSpPr>
        <p:spPr>
          <a:xfrm>
            <a:off x="1180429" y="417188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8287A7-9E39-D428-8C4F-1C8B57ACC5D2}"/>
              </a:ext>
            </a:extLst>
          </p:cNvPr>
          <p:cNvSpPr/>
          <p:nvPr/>
        </p:nvSpPr>
        <p:spPr>
          <a:xfrm>
            <a:off x="1180429" y="434850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B96E267-FD4F-7528-B3E2-E6C604CB1091}"/>
              </a:ext>
            </a:extLst>
          </p:cNvPr>
          <p:cNvSpPr/>
          <p:nvPr/>
        </p:nvSpPr>
        <p:spPr>
          <a:xfrm>
            <a:off x="1180429" y="448060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2C73B3-386C-D172-1575-E5DBC1D805BA}"/>
              </a:ext>
            </a:extLst>
          </p:cNvPr>
          <p:cNvSpPr/>
          <p:nvPr/>
        </p:nvSpPr>
        <p:spPr>
          <a:xfrm>
            <a:off x="1180429" y="47614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C1E782B-8247-E1C6-633A-7567652426E8}"/>
              </a:ext>
            </a:extLst>
          </p:cNvPr>
          <p:cNvSpPr/>
          <p:nvPr/>
        </p:nvSpPr>
        <p:spPr>
          <a:xfrm>
            <a:off x="1180429" y="523315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DBE11A9-3BA4-4370-D66C-B0C85A095E55}"/>
              </a:ext>
            </a:extLst>
          </p:cNvPr>
          <p:cNvSpPr/>
          <p:nvPr/>
        </p:nvSpPr>
        <p:spPr>
          <a:xfrm>
            <a:off x="1180429" y="26727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6BAC54B-5C5B-88FF-444D-14710ECFE1CC}"/>
              </a:ext>
            </a:extLst>
          </p:cNvPr>
          <p:cNvSpPr/>
          <p:nvPr/>
        </p:nvSpPr>
        <p:spPr>
          <a:xfrm>
            <a:off x="1180429" y="301159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D5D82C3-2A56-FB4E-BF57-D32E21A272CD}"/>
              </a:ext>
            </a:extLst>
          </p:cNvPr>
          <p:cNvSpPr/>
          <p:nvPr/>
        </p:nvSpPr>
        <p:spPr>
          <a:xfrm>
            <a:off x="1180429" y="459299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5EB9BB8-AEC7-08F3-3F2A-B91D531EF1E6}"/>
              </a:ext>
            </a:extLst>
          </p:cNvPr>
          <p:cNvSpPr/>
          <p:nvPr/>
        </p:nvSpPr>
        <p:spPr>
          <a:xfrm>
            <a:off x="1180429" y="493718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Multiplication Sign 102">
            <a:extLst>
              <a:ext uri="{FF2B5EF4-FFF2-40B4-BE49-F238E27FC236}">
                <a16:creationId xmlns:a16="http://schemas.microsoft.com/office/drawing/2014/main" id="{7EB76019-72FD-F139-81F7-A02C4D18BEDE}"/>
              </a:ext>
            </a:extLst>
          </p:cNvPr>
          <p:cNvSpPr/>
          <p:nvPr/>
        </p:nvSpPr>
        <p:spPr>
          <a:xfrm>
            <a:off x="4455571" y="231889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Multiplication Sign 103">
            <a:extLst>
              <a:ext uri="{FF2B5EF4-FFF2-40B4-BE49-F238E27FC236}">
                <a16:creationId xmlns:a16="http://schemas.microsoft.com/office/drawing/2014/main" id="{6F009802-9A38-9D3A-171A-2E046B601B5B}"/>
              </a:ext>
            </a:extLst>
          </p:cNvPr>
          <p:cNvSpPr/>
          <p:nvPr/>
        </p:nvSpPr>
        <p:spPr>
          <a:xfrm>
            <a:off x="4455571" y="273132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Multiplication Sign 104">
            <a:extLst>
              <a:ext uri="{FF2B5EF4-FFF2-40B4-BE49-F238E27FC236}">
                <a16:creationId xmlns:a16="http://schemas.microsoft.com/office/drawing/2014/main" id="{061E2487-8687-1B14-5B45-EA4E7C958863}"/>
              </a:ext>
            </a:extLst>
          </p:cNvPr>
          <p:cNvSpPr/>
          <p:nvPr/>
        </p:nvSpPr>
        <p:spPr>
          <a:xfrm>
            <a:off x="4455571" y="285438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Multiplication Sign 105">
            <a:extLst>
              <a:ext uri="{FF2B5EF4-FFF2-40B4-BE49-F238E27FC236}">
                <a16:creationId xmlns:a16="http://schemas.microsoft.com/office/drawing/2014/main" id="{3DB6320B-E6F5-F8E3-D3B8-27D5D512986E}"/>
              </a:ext>
            </a:extLst>
          </p:cNvPr>
          <p:cNvSpPr/>
          <p:nvPr/>
        </p:nvSpPr>
        <p:spPr>
          <a:xfrm>
            <a:off x="4455571" y="3051324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ultiplication Sign 106">
            <a:extLst>
              <a:ext uri="{FF2B5EF4-FFF2-40B4-BE49-F238E27FC236}">
                <a16:creationId xmlns:a16="http://schemas.microsoft.com/office/drawing/2014/main" id="{157D27E3-5905-1404-7687-52877F386079}"/>
              </a:ext>
            </a:extLst>
          </p:cNvPr>
          <p:cNvSpPr/>
          <p:nvPr/>
        </p:nvSpPr>
        <p:spPr>
          <a:xfrm>
            <a:off x="4455571" y="335468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Multiplication Sign 107">
            <a:extLst>
              <a:ext uri="{FF2B5EF4-FFF2-40B4-BE49-F238E27FC236}">
                <a16:creationId xmlns:a16="http://schemas.microsoft.com/office/drawing/2014/main" id="{9A56736C-FF45-91A7-12CA-86A1CBCD5037}"/>
              </a:ext>
            </a:extLst>
          </p:cNvPr>
          <p:cNvSpPr/>
          <p:nvPr/>
        </p:nvSpPr>
        <p:spPr>
          <a:xfrm>
            <a:off x="445557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Multiplication Sign 108">
            <a:extLst>
              <a:ext uri="{FF2B5EF4-FFF2-40B4-BE49-F238E27FC236}">
                <a16:creationId xmlns:a16="http://schemas.microsoft.com/office/drawing/2014/main" id="{6F80E243-E0C9-4825-81A0-4A88718B2F5D}"/>
              </a:ext>
            </a:extLst>
          </p:cNvPr>
          <p:cNvSpPr/>
          <p:nvPr/>
        </p:nvSpPr>
        <p:spPr>
          <a:xfrm>
            <a:off x="445557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Plus Sign 109">
            <a:extLst>
              <a:ext uri="{FF2B5EF4-FFF2-40B4-BE49-F238E27FC236}">
                <a16:creationId xmlns:a16="http://schemas.microsoft.com/office/drawing/2014/main" id="{D4C810E3-0F05-35F7-3657-D94B0A311BCF}"/>
              </a:ext>
            </a:extLst>
          </p:cNvPr>
          <p:cNvSpPr/>
          <p:nvPr/>
        </p:nvSpPr>
        <p:spPr>
          <a:xfrm>
            <a:off x="445557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Plus Sign 110">
            <a:extLst>
              <a:ext uri="{FF2B5EF4-FFF2-40B4-BE49-F238E27FC236}">
                <a16:creationId xmlns:a16="http://schemas.microsoft.com/office/drawing/2014/main" id="{5394FC76-FB7F-6B0E-47A5-4C74E07DD421}"/>
              </a:ext>
            </a:extLst>
          </p:cNvPr>
          <p:cNvSpPr/>
          <p:nvPr/>
        </p:nvSpPr>
        <p:spPr>
          <a:xfrm>
            <a:off x="445557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Plus Sign 111">
            <a:extLst>
              <a:ext uri="{FF2B5EF4-FFF2-40B4-BE49-F238E27FC236}">
                <a16:creationId xmlns:a16="http://schemas.microsoft.com/office/drawing/2014/main" id="{2DC8F9C7-8449-9D16-27A6-C13872910C2F}"/>
              </a:ext>
            </a:extLst>
          </p:cNvPr>
          <p:cNvSpPr/>
          <p:nvPr/>
        </p:nvSpPr>
        <p:spPr>
          <a:xfrm>
            <a:off x="445557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Plus Sign 112">
            <a:extLst>
              <a:ext uri="{FF2B5EF4-FFF2-40B4-BE49-F238E27FC236}">
                <a16:creationId xmlns:a16="http://schemas.microsoft.com/office/drawing/2014/main" id="{ABC98AC2-5131-9691-EE59-27FDFC973269}"/>
              </a:ext>
            </a:extLst>
          </p:cNvPr>
          <p:cNvSpPr/>
          <p:nvPr/>
        </p:nvSpPr>
        <p:spPr>
          <a:xfrm>
            <a:off x="4455571" y="429356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Plus Sign 113">
            <a:extLst>
              <a:ext uri="{FF2B5EF4-FFF2-40B4-BE49-F238E27FC236}">
                <a16:creationId xmlns:a16="http://schemas.microsoft.com/office/drawing/2014/main" id="{7209B0D0-4ED7-4926-D827-9F18B8A7704E}"/>
              </a:ext>
            </a:extLst>
          </p:cNvPr>
          <p:cNvSpPr/>
          <p:nvPr/>
        </p:nvSpPr>
        <p:spPr>
          <a:xfrm>
            <a:off x="445557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Plus Sign 114">
            <a:extLst>
              <a:ext uri="{FF2B5EF4-FFF2-40B4-BE49-F238E27FC236}">
                <a16:creationId xmlns:a16="http://schemas.microsoft.com/office/drawing/2014/main" id="{68A0710E-B3FD-6FB9-A74C-51171E597A0C}"/>
              </a:ext>
            </a:extLst>
          </p:cNvPr>
          <p:cNvSpPr/>
          <p:nvPr/>
        </p:nvSpPr>
        <p:spPr>
          <a:xfrm>
            <a:off x="4455571" y="47065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Plus Sign 115">
            <a:extLst>
              <a:ext uri="{FF2B5EF4-FFF2-40B4-BE49-F238E27FC236}">
                <a16:creationId xmlns:a16="http://schemas.microsoft.com/office/drawing/2014/main" id="{A3738A7C-B6C0-2C83-F115-A4AC476A7E74}"/>
              </a:ext>
            </a:extLst>
          </p:cNvPr>
          <p:cNvSpPr/>
          <p:nvPr/>
        </p:nvSpPr>
        <p:spPr>
          <a:xfrm>
            <a:off x="445557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Multiplication Sign 116">
            <a:extLst>
              <a:ext uri="{FF2B5EF4-FFF2-40B4-BE49-F238E27FC236}">
                <a16:creationId xmlns:a16="http://schemas.microsoft.com/office/drawing/2014/main" id="{D2EEB75B-9189-0CB2-9BF8-DE6AF4470987}"/>
              </a:ext>
            </a:extLst>
          </p:cNvPr>
          <p:cNvSpPr/>
          <p:nvPr/>
        </p:nvSpPr>
        <p:spPr>
          <a:xfrm>
            <a:off x="445557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Multiplication Sign 117">
            <a:extLst>
              <a:ext uri="{FF2B5EF4-FFF2-40B4-BE49-F238E27FC236}">
                <a16:creationId xmlns:a16="http://schemas.microsoft.com/office/drawing/2014/main" id="{42256F97-F8BF-6F25-2C8F-82E70B24718B}"/>
              </a:ext>
            </a:extLst>
          </p:cNvPr>
          <p:cNvSpPr/>
          <p:nvPr/>
        </p:nvSpPr>
        <p:spPr>
          <a:xfrm>
            <a:off x="445557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Plus Sign 118">
            <a:extLst>
              <a:ext uri="{FF2B5EF4-FFF2-40B4-BE49-F238E27FC236}">
                <a16:creationId xmlns:a16="http://schemas.microsoft.com/office/drawing/2014/main" id="{22119A2E-C191-591C-8B23-5F02F950207F}"/>
              </a:ext>
            </a:extLst>
          </p:cNvPr>
          <p:cNvSpPr/>
          <p:nvPr/>
        </p:nvSpPr>
        <p:spPr>
          <a:xfrm>
            <a:off x="445557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Plus Sign 119">
            <a:extLst>
              <a:ext uri="{FF2B5EF4-FFF2-40B4-BE49-F238E27FC236}">
                <a16:creationId xmlns:a16="http://schemas.microsoft.com/office/drawing/2014/main" id="{F3C621C2-F9A2-F625-8DAD-BBD4750F26F5}"/>
              </a:ext>
            </a:extLst>
          </p:cNvPr>
          <p:cNvSpPr/>
          <p:nvPr/>
        </p:nvSpPr>
        <p:spPr>
          <a:xfrm>
            <a:off x="445557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Multiplication Sign 138">
            <a:extLst>
              <a:ext uri="{FF2B5EF4-FFF2-40B4-BE49-F238E27FC236}">
                <a16:creationId xmlns:a16="http://schemas.microsoft.com/office/drawing/2014/main" id="{FD1E919F-BBA1-AEC3-48D5-13611BF5187C}"/>
              </a:ext>
            </a:extLst>
          </p:cNvPr>
          <p:cNvSpPr/>
          <p:nvPr/>
        </p:nvSpPr>
        <p:spPr>
          <a:xfrm>
            <a:off x="10011731" y="231889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Multiplication Sign 139">
            <a:extLst>
              <a:ext uri="{FF2B5EF4-FFF2-40B4-BE49-F238E27FC236}">
                <a16:creationId xmlns:a16="http://schemas.microsoft.com/office/drawing/2014/main" id="{F6680D46-D292-959F-3071-1F06B40E8E49}"/>
              </a:ext>
            </a:extLst>
          </p:cNvPr>
          <p:cNvSpPr/>
          <p:nvPr/>
        </p:nvSpPr>
        <p:spPr>
          <a:xfrm>
            <a:off x="10011731" y="273132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Multiplication Sign 140">
            <a:extLst>
              <a:ext uri="{FF2B5EF4-FFF2-40B4-BE49-F238E27FC236}">
                <a16:creationId xmlns:a16="http://schemas.microsoft.com/office/drawing/2014/main" id="{608D3F9E-C50B-B56F-A3BD-A08D36744E71}"/>
              </a:ext>
            </a:extLst>
          </p:cNvPr>
          <p:cNvSpPr/>
          <p:nvPr/>
        </p:nvSpPr>
        <p:spPr>
          <a:xfrm>
            <a:off x="10011731" y="285438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Multiplication Sign 141">
            <a:extLst>
              <a:ext uri="{FF2B5EF4-FFF2-40B4-BE49-F238E27FC236}">
                <a16:creationId xmlns:a16="http://schemas.microsoft.com/office/drawing/2014/main" id="{5508C955-CE31-B622-88F1-2D6A301212DC}"/>
              </a:ext>
            </a:extLst>
          </p:cNvPr>
          <p:cNvSpPr/>
          <p:nvPr/>
        </p:nvSpPr>
        <p:spPr>
          <a:xfrm>
            <a:off x="10011731" y="3051324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Multiplication Sign 142">
            <a:extLst>
              <a:ext uri="{FF2B5EF4-FFF2-40B4-BE49-F238E27FC236}">
                <a16:creationId xmlns:a16="http://schemas.microsoft.com/office/drawing/2014/main" id="{7C47F96D-FFED-7F74-F890-EEF84B05A3E9}"/>
              </a:ext>
            </a:extLst>
          </p:cNvPr>
          <p:cNvSpPr/>
          <p:nvPr/>
        </p:nvSpPr>
        <p:spPr>
          <a:xfrm>
            <a:off x="10011731" y="335468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Multiplication Sign 143">
            <a:extLst>
              <a:ext uri="{FF2B5EF4-FFF2-40B4-BE49-F238E27FC236}">
                <a16:creationId xmlns:a16="http://schemas.microsoft.com/office/drawing/2014/main" id="{D281ECB4-A308-889B-FFE2-A38230D07B69}"/>
              </a:ext>
            </a:extLst>
          </p:cNvPr>
          <p:cNvSpPr/>
          <p:nvPr/>
        </p:nvSpPr>
        <p:spPr>
          <a:xfrm>
            <a:off x="1001173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Multiplication Sign 144">
            <a:extLst>
              <a:ext uri="{FF2B5EF4-FFF2-40B4-BE49-F238E27FC236}">
                <a16:creationId xmlns:a16="http://schemas.microsoft.com/office/drawing/2014/main" id="{7780D8C8-B249-66B8-FFF8-A931E512198E}"/>
              </a:ext>
            </a:extLst>
          </p:cNvPr>
          <p:cNvSpPr/>
          <p:nvPr/>
        </p:nvSpPr>
        <p:spPr>
          <a:xfrm>
            <a:off x="1001173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Plus Sign 145">
            <a:extLst>
              <a:ext uri="{FF2B5EF4-FFF2-40B4-BE49-F238E27FC236}">
                <a16:creationId xmlns:a16="http://schemas.microsoft.com/office/drawing/2014/main" id="{5D337644-60B5-D013-2179-E5160AA08CEA}"/>
              </a:ext>
            </a:extLst>
          </p:cNvPr>
          <p:cNvSpPr/>
          <p:nvPr/>
        </p:nvSpPr>
        <p:spPr>
          <a:xfrm>
            <a:off x="1001173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Plus Sign 146">
            <a:extLst>
              <a:ext uri="{FF2B5EF4-FFF2-40B4-BE49-F238E27FC236}">
                <a16:creationId xmlns:a16="http://schemas.microsoft.com/office/drawing/2014/main" id="{5DF7BEFE-F0D2-3A84-DDE8-6AD9A2D1C050}"/>
              </a:ext>
            </a:extLst>
          </p:cNvPr>
          <p:cNvSpPr/>
          <p:nvPr/>
        </p:nvSpPr>
        <p:spPr>
          <a:xfrm>
            <a:off x="1001173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Plus Sign 147">
            <a:extLst>
              <a:ext uri="{FF2B5EF4-FFF2-40B4-BE49-F238E27FC236}">
                <a16:creationId xmlns:a16="http://schemas.microsoft.com/office/drawing/2014/main" id="{7FE1B560-945F-ED14-7F28-54696F2DF578}"/>
              </a:ext>
            </a:extLst>
          </p:cNvPr>
          <p:cNvSpPr/>
          <p:nvPr/>
        </p:nvSpPr>
        <p:spPr>
          <a:xfrm>
            <a:off x="1001173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Plus Sign 148">
            <a:extLst>
              <a:ext uri="{FF2B5EF4-FFF2-40B4-BE49-F238E27FC236}">
                <a16:creationId xmlns:a16="http://schemas.microsoft.com/office/drawing/2014/main" id="{C1BF2AA2-A256-BA12-B71A-142A9415EC74}"/>
              </a:ext>
            </a:extLst>
          </p:cNvPr>
          <p:cNvSpPr/>
          <p:nvPr/>
        </p:nvSpPr>
        <p:spPr>
          <a:xfrm>
            <a:off x="10011731" y="42935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Plus Sign 149">
            <a:extLst>
              <a:ext uri="{FF2B5EF4-FFF2-40B4-BE49-F238E27FC236}">
                <a16:creationId xmlns:a16="http://schemas.microsoft.com/office/drawing/2014/main" id="{7F6F9B23-9E65-973C-BB3D-7558F7B8B40F}"/>
              </a:ext>
            </a:extLst>
          </p:cNvPr>
          <p:cNvSpPr/>
          <p:nvPr/>
        </p:nvSpPr>
        <p:spPr>
          <a:xfrm>
            <a:off x="1001173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Plus Sign 150">
            <a:extLst>
              <a:ext uri="{FF2B5EF4-FFF2-40B4-BE49-F238E27FC236}">
                <a16:creationId xmlns:a16="http://schemas.microsoft.com/office/drawing/2014/main" id="{208F1248-7B50-F23F-1D7F-564DC5FB4F2E}"/>
              </a:ext>
            </a:extLst>
          </p:cNvPr>
          <p:cNvSpPr/>
          <p:nvPr/>
        </p:nvSpPr>
        <p:spPr>
          <a:xfrm>
            <a:off x="10011731" y="470653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Plus Sign 151">
            <a:extLst>
              <a:ext uri="{FF2B5EF4-FFF2-40B4-BE49-F238E27FC236}">
                <a16:creationId xmlns:a16="http://schemas.microsoft.com/office/drawing/2014/main" id="{F4E826F0-12B5-32C9-CA65-5E33278EDA15}"/>
              </a:ext>
            </a:extLst>
          </p:cNvPr>
          <p:cNvSpPr/>
          <p:nvPr/>
        </p:nvSpPr>
        <p:spPr>
          <a:xfrm>
            <a:off x="1001173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Multiplication Sign 152">
            <a:extLst>
              <a:ext uri="{FF2B5EF4-FFF2-40B4-BE49-F238E27FC236}">
                <a16:creationId xmlns:a16="http://schemas.microsoft.com/office/drawing/2014/main" id="{1C35E0FA-BA3B-8CC1-9D91-820CF1CBC962}"/>
              </a:ext>
            </a:extLst>
          </p:cNvPr>
          <p:cNvSpPr/>
          <p:nvPr/>
        </p:nvSpPr>
        <p:spPr>
          <a:xfrm>
            <a:off x="1001173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325F4CF3-1554-A185-CA55-4B660998AA50}"/>
              </a:ext>
            </a:extLst>
          </p:cNvPr>
          <p:cNvSpPr/>
          <p:nvPr/>
        </p:nvSpPr>
        <p:spPr>
          <a:xfrm>
            <a:off x="1001173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Plus Sign 154">
            <a:extLst>
              <a:ext uri="{FF2B5EF4-FFF2-40B4-BE49-F238E27FC236}">
                <a16:creationId xmlns:a16="http://schemas.microsoft.com/office/drawing/2014/main" id="{7586CB17-787A-3E37-96DC-DAC91CEF6EB7}"/>
              </a:ext>
            </a:extLst>
          </p:cNvPr>
          <p:cNvSpPr/>
          <p:nvPr/>
        </p:nvSpPr>
        <p:spPr>
          <a:xfrm>
            <a:off x="1001173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Plus Sign 155">
            <a:extLst>
              <a:ext uri="{FF2B5EF4-FFF2-40B4-BE49-F238E27FC236}">
                <a16:creationId xmlns:a16="http://schemas.microsoft.com/office/drawing/2014/main" id="{CA15FE5D-D1BA-FAE3-FD33-AD036E2E0722}"/>
              </a:ext>
            </a:extLst>
          </p:cNvPr>
          <p:cNvSpPr/>
          <p:nvPr/>
        </p:nvSpPr>
        <p:spPr>
          <a:xfrm>
            <a:off x="1001173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B89FE1B-4501-88E2-0FF3-581F4C3D8AED}"/>
              </a:ext>
            </a:extLst>
          </p:cNvPr>
          <p:cNvCxnSpPr>
            <a:cxnSpLocks/>
          </p:cNvCxnSpPr>
          <p:nvPr/>
        </p:nvCxnSpPr>
        <p:spPr>
          <a:xfrm flipH="1" flipV="1">
            <a:off x="8720365" y="3615702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2C33814C-CBE5-DCC4-16E2-204010A81D82}"/>
                  </a:ext>
                </a:extLst>
              </p:cNvPr>
              <p:cNvSpPr txBox="1"/>
              <p:nvPr/>
            </p:nvSpPr>
            <p:spPr>
              <a:xfrm>
                <a:off x="8518692" y="3643030"/>
                <a:ext cx="1200785" cy="121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Selection based on X, U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2C33814C-CBE5-DCC4-16E2-204010A81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692" y="3643030"/>
                <a:ext cx="1200785" cy="1218923"/>
              </a:xfrm>
              <a:prstGeom prst="rect">
                <a:avLst/>
              </a:prstGeom>
              <a:blipFill>
                <a:blip r:embed="rId8"/>
                <a:stretch>
                  <a:fillRect t="-3000" r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" name="Multiplication Sign 204">
            <a:extLst>
              <a:ext uri="{FF2B5EF4-FFF2-40B4-BE49-F238E27FC236}">
                <a16:creationId xmlns:a16="http://schemas.microsoft.com/office/drawing/2014/main" id="{2BC4CCAF-EA26-3CE0-09D2-408B095AE27D}"/>
              </a:ext>
            </a:extLst>
          </p:cNvPr>
          <p:cNvSpPr/>
          <p:nvPr/>
        </p:nvSpPr>
        <p:spPr>
          <a:xfrm>
            <a:off x="7622997" y="231988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Multiplication Sign 205">
            <a:extLst>
              <a:ext uri="{FF2B5EF4-FFF2-40B4-BE49-F238E27FC236}">
                <a16:creationId xmlns:a16="http://schemas.microsoft.com/office/drawing/2014/main" id="{123544CC-9893-4382-BA21-8490E7669982}"/>
              </a:ext>
            </a:extLst>
          </p:cNvPr>
          <p:cNvSpPr/>
          <p:nvPr/>
        </p:nvSpPr>
        <p:spPr>
          <a:xfrm>
            <a:off x="7622997" y="273231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Multiplication Sign 206">
            <a:extLst>
              <a:ext uri="{FF2B5EF4-FFF2-40B4-BE49-F238E27FC236}">
                <a16:creationId xmlns:a16="http://schemas.microsoft.com/office/drawing/2014/main" id="{27574EDB-B28F-A142-352C-14BCB7BAEDDB}"/>
              </a:ext>
            </a:extLst>
          </p:cNvPr>
          <p:cNvSpPr/>
          <p:nvPr/>
        </p:nvSpPr>
        <p:spPr>
          <a:xfrm>
            <a:off x="7622997" y="285537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Multiplication Sign 207">
            <a:extLst>
              <a:ext uri="{FF2B5EF4-FFF2-40B4-BE49-F238E27FC236}">
                <a16:creationId xmlns:a16="http://schemas.microsoft.com/office/drawing/2014/main" id="{BD2737AD-036C-F44E-8D7F-BB69259AC45C}"/>
              </a:ext>
            </a:extLst>
          </p:cNvPr>
          <p:cNvSpPr/>
          <p:nvPr/>
        </p:nvSpPr>
        <p:spPr>
          <a:xfrm>
            <a:off x="7622997" y="3052315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Multiplication Sign 208">
            <a:extLst>
              <a:ext uri="{FF2B5EF4-FFF2-40B4-BE49-F238E27FC236}">
                <a16:creationId xmlns:a16="http://schemas.microsoft.com/office/drawing/2014/main" id="{95E1D392-931D-71D3-9F66-2A985D35B259}"/>
              </a:ext>
            </a:extLst>
          </p:cNvPr>
          <p:cNvSpPr/>
          <p:nvPr/>
        </p:nvSpPr>
        <p:spPr>
          <a:xfrm>
            <a:off x="7622997" y="335567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Multiplication Sign 209">
            <a:extLst>
              <a:ext uri="{FF2B5EF4-FFF2-40B4-BE49-F238E27FC236}">
                <a16:creationId xmlns:a16="http://schemas.microsoft.com/office/drawing/2014/main" id="{F832F21D-F972-9299-BCE7-0C6F9294CC9A}"/>
              </a:ext>
            </a:extLst>
          </p:cNvPr>
          <p:cNvSpPr/>
          <p:nvPr/>
        </p:nvSpPr>
        <p:spPr>
          <a:xfrm>
            <a:off x="7622997" y="3891168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Multiplication Sign 210">
            <a:extLst>
              <a:ext uri="{FF2B5EF4-FFF2-40B4-BE49-F238E27FC236}">
                <a16:creationId xmlns:a16="http://schemas.microsoft.com/office/drawing/2014/main" id="{0D7B9DF4-AA14-B123-5D7C-D57FD697795D}"/>
              </a:ext>
            </a:extLst>
          </p:cNvPr>
          <p:cNvSpPr/>
          <p:nvPr/>
        </p:nvSpPr>
        <p:spPr>
          <a:xfrm>
            <a:off x="7622997" y="1901629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Plus Sign 211">
            <a:extLst>
              <a:ext uri="{FF2B5EF4-FFF2-40B4-BE49-F238E27FC236}">
                <a16:creationId xmlns:a16="http://schemas.microsoft.com/office/drawing/2014/main" id="{08610044-2F0E-0598-1E1D-A6CE28CD1C1F}"/>
              </a:ext>
            </a:extLst>
          </p:cNvPr>
          <p:cNvSpPr/>
          <p:nvPr/>
        </p:nvSpPr>
        <p:spPr>
          <a:xfrm>
            <a:off x="7622997" y="3157053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Plus Sign 212">
            <a:extLst>
              <a:ext uri="{FF2B5EF4-FFF2-40B4-BE49-F238E27FC236}">
                <a16:creationId xmlns:a16="http://schemas.microsoft.com/office/drawing/2014/main" id="{796E29A4-634B-7AF4-2DB0-AA02C5431DD7}"/>
              </a:ext>
            </a:extLst>
          </p:cNvPr>
          <p:cNvSpPr/>
          <p:nvPr/>
        </p:nvSpPr>
        <p:spPr>
          <a:xfrm>
            <a:off x="7622997" y="364402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Plus Sign 213">
            <a:extLst>
              <a:ext uri="{FF2B5EF4-FFF2-40B4-BE49-F238E27FC236}">
                <a16:creationId xmlns:a16="http://schemas.microsoft.com/office/drawing/2014/main" id="{3DE6123E-6BC7-AD5F-9F61-ECD0E21C3E55}"/>
              </a:ext>
            </a:extLst>
          </p:cNvPr>
          <p:cNvSpPr/>
          <p:nvPr/>
        </p:nvSpPr>
        <p:spPr>
          <a:xfrm>
            <a:off x="7622997" y="411793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Plus Sign 214">
            <a:extLst>
              <a:ext uri="{FF2B5EF4-FFF2-40B4-BE49-F238E27FC236}">
                <a16:creationId xmlns:a16="http://schemas.microsoft.com/office/drawing/2014/main" id="{78F9C043-CA3A-1658-6826-D3B306AAFFA7}"/>
              </a:ext>
            </a:extLst>
          </p:cNvPr>
          <p:cNvSpPr/>
          <p:nvPr/>
        </p:nvSpPr>
        <p:spPr>
          <a:xfrm>
            <a:off x="7622997" y="429455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Plus Sign 215">
            <a:extLst>
              <a:ext uri="{FF2B5EF4-FFF2-40B4-BE49-F238E27FC236}">
                <a16:creationId xmlns:a16="http://schemas.microsoft.com/office/drawing/2014/main" id="{47FD88AB-1A6D-C49C-A911-BEF89CC8D5D2}"/>
              </a:ext>
            </a:extLst>
          </p:cNvPr>
          <p:cNvSpPr/>
          <p:nvPr/>
        </p:nvSpPr>
        <p:spPr>
          <a:xfrm>
            <a:off x="7622997" y="442665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Plus Sign 216">
            <a:extLst>
              <a:ext uri="{FF2B5EF4-FFF2-40B4-BE49-F238E27FC236}">
                <a16:creationId xmlns:a16="http://schemas.microsoft.com/office/drawing/2014/main" id="{F0182449-2F5E-38B2-FCA3-3EFB926D8218}"/>
              </a:ext>
            </a:extLst>
          </p:cNvPr>
          <p:cNvSpPr/>
          <p:nvPr/>
        </p:nvSpPr>
        <p:spPr>
          <a:xfrm>
            <a:off x="7622997" y="470752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Plus Sign 217">
            <a:extLst>
              <a:ext uri="{FF2B5EF4-FFF2-40B4-BE49-F238E27FC236}">
                <a16:creationId xmlns:a16="http://schemas.microsoft.com/office/drawing/2014/main" id="{A9A1151A-6901-6AC2-8420-50916557DDE2}"/>
              </a:ext>
            </a:extLst>
          </p:cNvPr>
          <p:cNvSpPr/>
          <p:nvPr/>
        </p:nvSpPr>
        <p:spPr>
          <a:xfrm>
            <a:off x="7622997" y="5179207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Multiplication Sign 218">
            <a:extLst>
              <a:ext uri="{FF2B5EF4-FFF2-40B4-BE49-F238E27FC236}">
                <a16:creationId xmlns:a16="http://schemas.microsoft.com/office/drawing/2014/main" id="{341299D2-A4FE-0EF2-1367-9AC8DB72C60E}"/>
              </a:ext>
            </a:extLst>
          </p:cNvPr>
          <p:cNvSpPr/>
          <p:nvPr/>
        </p:nvSpPr>
        <p:spPr>
          <a:xfrm>
            <a:off x="7622997" y="261879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Multiplication Sign 219">
            <a:extLst>
              <a:ext uri="{FF2B5EF4-FFF2-40B4-BE49-F238E27FC236}">
                <a16:creationId xmlns:a16="http://schemas.microsoft.com/office/drawing/2014/main" id="{064965C3-2EF2-C9A1-5DCC-308FBAAC2FEF}"/>
              </a:ext>
            </a:extLst>
          </p:cNvPr>
          <p:cNvSpPr/>
          <p:nvPr/>
        </p:nvSpPr>
        <p:spPr>
          <a:xfrm>
            <a:off x="7622997" y="295764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Plus Sign 220">
            <a:extLst>
              <a:ext uri="{FF2B5EF4-FFF2-40B4-BE49-F238E27FC236}">
                <a16:creationId xmlns:a16="http://schemas.microsoft.com/office/drawing/2014/main" id="{E4B59EC9-3114-1843-EF97-B3F9915FBA9A}"/>
              </a:ext>
            </a:extLst>
          </p:cNvPr>
          <p:cNvSpPr/>
          <p:nvPr/>
        </p:nvSpPr>
        <p:spPr>
          <a:xfrm>
            <a:off x="7622997" y="4539042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Plus Sign 221">
            <a:extLst>
              <a:ext uri="{FF2B5EF4-FFF2-40B4-BE49-F238E27FC236}">
                <a16:creationId xmlns:a16="http://schemas.microsoft.com/office/drawing/2014/main" id="{4CF70BE4-E34D-53C5-68BB-E264EC4768F2}"/>
              </a:ext>
            </a:extLst>
          </p:cNvPr>
          <p:cNvSpPr/>
          <p:nvPr/>
        </p:nvSpPr>
        <p:spPr>
          <a:xfrm>
            <a:off x="7622997" y="48832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A5F21C0F-0311-AAB9-3895-AB207BD9581A}"/>
              </a:ext>
            </a:extLst>
          </p:cNvPr>
          <p:cNvSpPr/>
          <p:nvPr/>
        </p:nvSpPr>
        <p:spPr>
          <a:xfrm flipH="1">
            <a:off x="7942274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D180D895-B4DF-CD6D-3C7E-ACD75830A1F7}"/>
              </a:ext>
            </a:extLst>
          </p:cNvPr>
          <p:cNvSpPr/>
          <p:nvPr/>
        </p:nvSpPr>
        <p:spPr>
          <a:xfrm flipH="1">
            <a:off x="7955547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9000F4F5-8AB7-EB91-65AF-7E42A301FAF8}"/>
              </a:ext>
            </a:extLst>
          </p:cNvPr>
          <p:cNvSpPr/>
          <p:nvPr/>
        </p:nvSpPr>
        <p:spPr>
          <a:xfrm flipH="1">
            <a:off x="11186024" y="1722362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6C4E606C-5AD7-F7D7-9D0D-C86267EAA0DA}"/>
              </a:ext>
            </a:extLst>
          </p:cNvPr>
          <p:cNvSpPr/>
          <p:nvPr/>
        </p:nvSpPr>
        <p:spPr>
          <a:xfrm flipH="1">
            <a:off x="10347440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4DF11CF5-A8B7-BD5B-059F-DA9FF7AA7223}"/>
              </a:ext>
            </a:extLst>
          </p:cNvPr>
          <p:cNvSpPr/>
          <p:nvPr/>
        </p:nvSpPr>
        <p:spPr>
          <a:xfrm flipH="1">
            <a:off x="10360713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AE05E07-915A-884D-F6D6-B73A4185AD7E}"/>
                  </a:ext>
                </a:extLst>
              </p:cNvPr>
              <p:cNvSpPr txBox="1"/>
              <p:nvPr/>
            </p:nvSpPr>
            <p:spPr>
              <a:xfrm>
                <a:off x="7426036" y="867794"/>
                <a:ext cx="1294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AE05E07-915A-884D-F6D6-B73A4185A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036" y="867794"/>
                <a:ext cx="1294329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9D4CFE1-046C-D120-E011-32F1F77F62DA}"/>
                  </a:ext>
                </a:extLst>
              </p:cNvPr>
              <p:cNvSpPr txBox="1"/>
              <p:nvPr/>
            </p:nvSpPr>
            <p:spPr>
              <a:xfrm>
                <a:off x="9791997" y="867794"/>
                <a:ext cx="862352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9D4CFE1-046C-D120-E011-32F1F77F6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997" y="867794"/>
                <a:ext cx="862352" cy="387927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B59F8FB-8BFA-E03E-05B5-EF570D60389F}"/>
              </a:ext>
            </a:extLst>
          </p:cNvPr>
          <p:cNvCxnSpPr>
            <a:cxnSpLocks/>
          </p:cNvCxnSpPr>
          <p:nvPr/>
        </p:nvCxnSpPr>
        <p:spPr>
          <a:xfrm flipV="1">
            <a:off x="11081209" y="1241113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/>
              <p:nvPr/>
            </p:nvSpPr>
            <p:spPr>
              <a:xfrm>
                <a:off x="10837333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7333" y="867794"/>
                <a:ext cx="633891" cy="3879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TextBox 232">
            <a:extLst>
              <a:ext uri="{FF2B5EF4-FFF2-40B4-BE49-F238E27FC236}">
                <a16:creationId xmlns:a16="http://schemas.microsoft.com/office/drawing/2014/main" id="{043D1798-D40C-2216-DC99-EC5179F019B7}"/>
              </a:ext>
            </a:extLst>
          </p:cNvPr>
          <p:cNvSpPr txBox="1"/>
          <p:nvPr/>
        </p:nvSpPr>
        <p:spPr>
          <a:xfrm>
            <a:off x="455584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A658D55-977D-8B09-7C33-3928FF557CFD}"/>
              </a:ext>
            </a:extLst>
          </p:cNvPr>
          <p:cNvSpPr txBox="1"/>
          <p:nvPr/>
        </p:nvSpPr>
        <p:spPr>
          <a:xfrm>
            <a:off x="9595350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13B1C37-9557-6DAA-6E64-89DEF964527D}"/>
              </a:ext>
            </a:extLst>
          </p:cNvPr>
          <p:cNvSpPr txBox="1"/>
          <p:nvPr/>
        </p:nvSpPr>
        <p:spPr>
          <a:xfrm>
            <a:off x="5276672" y="6244447"/>
            <a:ext cx="16914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Observed World</a:t>
            </a:r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2B843955-0AB7-9CF1-F39B-86AC46106BF5}"/>
              </a:ext>
            </a:extLst>
          </p:cNvPr>
          <p:cNvSpPr/>
          <p:nvPr/>
        </p:nvSpPr>
        <p:spPr>
          <a:xfrm>
            <a:off x="3685596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F72F89E-EFEB-486C-3894-5B8B5B0FF702}"/>
              </a:ext>
            </a:extLst>
          </p:cNvPr>
          <p:cNvSpPr/>
          <p:nvPr/>
        </p:nvSpPr>
        <p:spPr>
          <a:xfrm>
            <a:off x="3698869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C8F24263-CB92-3F55-84F5-C43C240176F2}"/>
                  </a:ext>
                </a:extLst>
              </p:cNvPr>
              <p:cNvSpPr txBox="1"/>
              <p:nvPr/>
            </p:nvSpPr>
            <p:spPr>
              <a:xfrm>
                <a:off x="2993029" y="867794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C8F24263-CB92-3F55-84F5-C43C24017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029" y="867794"/>
                <a:ext cx="41069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63883499-3088-CF83-9480-3268A7A33DCA}"/>
                  </a:ext>
                </a:extLst>
              </p:cNvPr>
              <p:cNvSpPr txBox="1"/>
              <p:nvPr/>
            </p:nvSpPr>
            <p:spPr>
              <a:xfrm>
                <a:off x="8988097" y="890169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63883499-3088-CF83-9480-3268A7A33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097" y="890169"/>
                <a:ext cx="4106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693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6B71-A8F1-A73D-D504-B9D04CD1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</a:t>
            </a:r>
            <a:r>
              <a:rPr lang="en-US" dirty="0" err="1"/>
              <a:t>Ignorability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1075B-35FB-7C01-DDA7-8B6C1F09DB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sub-populations with the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treatment is assigned as if RCT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probability of receiving treatment (propensity) is non-degenerate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1075B-35FB-7C01-DDA7-8B6C1F09D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018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421BE94-97EC-DD2D-FB20-14BCF2A37071}"/>
              </a:ext>
            </a:extLst>
          </p:cNvPr>
          <p:cNvCxnSpPr>
            <a:cxnSpLocks/>
          </p:cNvCxnSpPr>
          <p:nvPr/>
        </p:nvCxnSpPr>
        <p:spPr>
          <a:xfrm>
            <a:off x="3633611" y="6419481"/>
            <a:ext cx="4895935" cy="35019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EEA92579-382C-9976-ADBD-83A642D57B51}"/>
              </a:ext>
            </a:extLst>
          </p:cNvPr>
          <p:cNvSpPr/>
          <p:nvPr/>
        </p:nvSpPr>
        <p:spPr>
          <a:xfrm>
            <a:off x="2144269" y="231964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99993DC6-6F0F-8389-3DE2-FEBB6222E79A}"/>
              </a:ext>
            </a:extLst>
          </p:cNvPr>
          <p:cNvSpPr/>
          <p:nvPr/>
        </p:nvSpPr>
        <p:spPr>
          <a:xfrm>
            <a:off x="2144269" y="273207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703EAF17-DCCC-D390-1958-7F87FE34E8F7}"/>
              </a:ext>
            </a:extLst>
          </p:cNvPr>
          <p:cNvSpPr/>
          <p:nvPr/>
        </p:nvSpPr>
        <p:spPr>
          <a:xfrm>
            <a:off x="2144269" y="285513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6A2A1252-1366-5201-D1DA-805BBA31195F}"/>
              </a:ext>
            </a:extLst>
          </p:cNvPr>
          <p:cNvSpPr/>
          <p:nvPr/>
        </p:nvSpPr>
        <p:spPr>
          <a:xfrm>
            <a:off x="2144269" y="305207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051EE154-BB26-04A8-42E9-1C0AEE2A4B3C}"/>
              </a:ext>
            </a:extLst>
          </p:cNvPr>
          <p:cNvSpPr/>
          <p:nvPr/>
        </p:nvSpPr>
        <p:spPr>
          <a:xfrm>
            <a:off x="2144269" y="335543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CC4B5377-FF4F-0041-0C66-655FFF68B605}"/>
              </a:ext>
            </a:extLst>
          </p:cNvPr>
          <p:cNvSpPr/>
          <p:nvPr/>
        </p:nvSpPr>
        <p:spPr>
          <a:xfrm>
            <a:off x="2144269" y="389092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83B148AF-0509-FDE0-B04F-4F0263FBD12F}"/>
              </a:ext>
            </a:extLst>
          </p:cNvPr>
          <p:cNvSpPr/>
          <p:nvPr/>
        </p:nvSpPr>
        <p:spPr>
          <a:xfrm>
            <a:off x="2144269" y="190139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0CD8BED-EE96-8B81-3A7E-C3E469E8D5BA}"/>
              </a:ext>
            </a:extLst>
          </p:cNvPr>
          <p:cNvSpPr/>
          <p:nvPr/>
        </p:nvSpPr>
        <p:spPr>
          <a:xfrm>
            <a:off x="2144269" y="315681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AFA24F12-5780-DA2A-FF9D-3A7ACA6B5448}"/>
              </a:ext>
            </a:extLst>
          </p:cNvPr>
          <p:cNvSpPr/>
          <p:nvPr/>
        </p:nvSpPr>
        <p:spPr>
          <a:xfrm>
            <a:off x="2144269" y="364378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lus Sign 35">
            <a:extLst>
              <a:ext uri="{FF2B5EF4-FFF2-40B4-BE49-F238E27FC236}">
                <a16:creationId xmlns:a16="http://schemas.microsoft.com/office/drawing/2014/main" id="{C07AA722-3EAE-868E-1C4A-B428748FF233}"/>
              </a:ext>
            </a:extLst>
          </p:cNvPr>
          <p:cNvSpPr/>
          <p:nvPr/>
        </p:nvSpPr>
        <p:spPr>
          <a:xfrm>
            <a:off x="2144269" y="411769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831FFD13-BF18-567E-8CD5-C58F9DE67828}"/>
              </a:ext>
            </a:extLst>
          </p:cNvPr>
          <p:cNvSpPr/>
          <p:nvPr/>
        </p:nvSpPr>
        <p:spPr>
          <a:xfrm>
            <a:off x="2144269" y="429432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0B4C7067-6E9C-7F54-A8C9-D7520FBAF8ED}"/>
              </a:ext>
            </a:extLst>
          </p:cNvPr>
          <p:cNvSpPr/>
          <p:nvPr/>
        </p:nvSpPr>
        <p:spPr>
          <a:xfrm>
            <a:off x="2144269" y="442641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lus Sign 38">
            <a:extLst>
              <a:ext uri="{FF2B5EF4-FFF2-40B4-BE49-F238E27FC236}">
                <a16:creationId xmlns:a16="http://schemas.microsoft.com/office/drawing/2014/main" id="{035970CF-4BFA-ED57-D420-C0A3507EA316}"/>
              </a:ext>
            </a:extLst>
          </p:cNvPr>
          <p:cNvSpPr/>
          <p:nvPr/>
        </p:nvSpPr>
        <p:spPr>
          <a:xfrm>
            <a:off x="2144269" y="470728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lus Sign 39">
            <a:extLst>
              <a:ext uri="{FF2B5EF4-FFF2-40B4-BE49-F238E27FC236}">
                <a16:creationId xmlns:a16="http://schemas.microsoft.com/office/drawing/2014/main" id="{0379940B-3354-0FCF-A561-CFC931BF0B46}"/>
              </a:ext>
            </a:extLst>
          </p:cNvPr>
          <p:cNvSpPr/>
          <p:nvPr/>
        </p:nvSpPr>
        <p:spPr>
          <a:xfrm>
            <a:off x="2144269" y="51789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34BCEA-86C9-9771-356C-AEDCEE5AC51E}"/>
              </a:ext>
            </a:extLst>
          </p:cNvPr>
          <p:cNvCxnSpPr>
            <a:cxnSpLocks/>
          </p:cNvCxnSpPr>
          <p:nvPr/>
        </p:nvCxnSpPr>
        <p:spPr>
          <a:xfrm>
            <a:off x="431800" y="5681133"/>
            <a:ext cx="11167533" cy="46567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0998E0-A513-9761-6F22-13E72287D8E8}"/>
              </a:ext>
            </a:extLst>
          </p:cNvPr>
          <p:cNvCxnSpPr>
            <a:cxnSpLocks/>
          </p:cNvCxnSpPr>
          <p:nvPr/>
        </p:nvCxnSpPr>
        <p:spPr>
          <a:xfrm flipV="1">
            <a:off x="4422177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D21485-480A-E8AA-351A-957FA1778DE2}"/>
              </a:ext>
            </a:extLst>
          </p:cNvPr>
          <p:cNvCxnSpPr>
            <a:cxnSpLocks/>
          </p:cNvCxnSpPr>
          <p:nvPr/>
        </p:nvCxnSpPr>
        <p:spPr>
          <a:xfrm flipV="1">
            <a:off x="7846941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7A6BE79-D3EC-04EB-A742-B7D376838968}"/>
              </a:ext>
            </a:extLst>
          </p:cNvPr>
          <p:cNvCxnSpPr>
            <a:cxnSpLocks/>
          </p:cNvCxnSpPr>
          <p:nvPr/>
        </p:nvCxnSpPr>
        <p:spPr>
          <a:xfrm flipV="1">
            <a:off x="10234542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56A969-0AC3-4122-6BED-AF755C2D46E9}"/>
              </a:ext>
            </a:extLst>
          </p:cNvPr>
          <p:cNvCxnSpPr>
            <a:cxnSpLocks/>
          </p:cNvCxnSpPr>
          <p:nvPr/>
        </p:nvCxnSpPr>
        <p:spPr>
          <a:xfrm flipV="1">
            <a:off x="2081487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9EBE9D5-5E97-8071-9658-2288C1172A9F}"/>
              </a:ext>
            </a:extLst>
          </p:cNvPr>
          <p:cNvSpPr/>
          <p:nvPr/>
        </p:nvSpPr>
        <p:spPr>
          <a:xfrm>
            <a:off x="1378763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126C67C-C635-B4F5-8219-86907D4B1687}"/>
              </a:ext>
            </a:extLst>
          </p:cNvPr>
          <p:cNvSpPr/>
          <p:nvPr/>
        </p:nvSpPr>
        <p:spPr>
          <a:xfrm>
            <a:off x="1392036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95F0E6-0359-762E-4E4D-6F157D714521}"/>
              </a:ext>
            </a:extLst>
          </p:cNvPr>
          <p:cNvCxnSpPr>
            <a:cxnSpLocks/>
          </p:cNvCxnSpPr>
          <p:nvPr/>
        </p:nvCxnSpPr>
        <p:spPr>
          <a:xfrm>
            <a:off x="2658879" y="3628689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6406AC7-55B5-19D9-9F62-3EE806861068}"/>
                  </a:ext>
                </a:extLst>
              </p:cNvPr>
              <p:cNvSpPr txBox="1"/>
              <p:nvPr/>
            </p:nvSpPr>
            <p:spPr>
              <a:xfrm>
                <a:off x="8241966" y="3808061"/>
                <a:ext cx="1468320" cy="121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Degenerate Selection based on X, U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6406AC7-55B5-19D9-9F62-3EE806861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966" y="3808061"/>
                <a:ext cx="1468320" cy="1218923"/>
              </a:xfrm>
              <a:prstGeom prst="rect">
                <a:avLst/>
              </a:prstGeom>
              <a:blipFill>
                <a:blip r:embed="rId2"/>
                <a:stretch>
                  <a:fillRect l="-2490" t="-3000" r="-2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6B1BCF-574D-F3CC-DA51-B95996A10D50}"/>
                  </a:ext>
                </a:extLst>
              </p:cNvPr>
              <p:cNvSpPr txBox="1"/>
              <p:nvPr/>
            </p:nvSpPr>
            <p:spPr>
              <a:xfrm>
                <a:off x="1699062" y="867794"/>
                <a:ext cx="862352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6B1BCF-574D-F3CC-DA51-B95996A10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062" y="867794"/>
                <a:ext cx="862352" cy="387927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D4079AD-0B7C-1F38-40A9-A1A79D208FF5}"/>
              </a:ext>
            </a:extLst>
          </p:cNvPr>
          <p:cNvSpPr/>
          <p:nvPr/>
        </p:nvSpPr>
        <p:spPr>
          <a:xfrm>
            <a:off x="355007" y="1754665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9026791-9B86-A2F7-7E20-4B297E34F07D}"/>
              </a:ext>
            </a:extLst>
          </p:cNvPr>
          <p:cNvCxnSpPr>
            <a:cxnSpLocks/>
          </p:cNvCxnSpPr>
          <p:nvPr/>
        </p:nvCxnSpPr>
        <p:spPr>
          <a:xfrm flipV="1">
            <a:off x="1145920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/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AB207A3-5EA4-2426-A507-65C9AB52C1BF}"/>
                  </a:ext>
                </a:extLst>
              </p:cNvPr>
              <p:cNvSpPr txBox="1"/>
              <p:nvPr/>
            </p:nvSpPr>
            <p:spPr>
              <a:xfrm>
                <a:off x="1394960" y="2676582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AB207A3-5EA4-2426-A507-65C9AB52C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960" y="2676582"/>
                <a:ext cx="60901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0A2A2EF-C83F-39FD-F5F3-0BBDD36582F0}"/>
                  </a:ext>
                </a:extLst>
              </p:cNvPr>
              <p:cNvSpPr txBox="1"/>
              <p:nvPr/>
            </p:nvSpPr>
            <p:spPr>
              <a:xfrm>
                <a:off x="1361292" y="4344388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0A2A2EF-C83F-39FD-F5F3-0BBDD3658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292" y="4344388"/>
                <a:ext cx="60901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CDC900-BB1D-6409-43E2-CF52BD87C18A}"/>
                  </a:ext>
                </a:extLst>
              </p:cNvPr>
              <p:cNvSpPr txBox="1"/>
              <p:nvPr/>
            </p:nvSpPr>
            <p:spPr>
              <a:xfrm>
                <a:off x="3775012" y="867794"/>
                <a:ext cx="1294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CDC900-BB1D-6409-43E2-CF52BD87C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012" y="867794"/>
                <a:ext cx="1294329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id="{9BD2FC51-95C9-BEA4-3574-10430E548442}"/>
              </a:ext>
            </a:extLst>
          </p:cNvPr>
          <p:cNvSpPr/>
          <p:nvPr/>
        </p:nvSpPr>
        <p:spPr>
          <a:xfrm>
            <a:off x="2144269" y="261855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ication Sign 81">
            <a:extLst>
              <a:ext uri="{FF2B5EF4-FFF2-40B4-BE49-F238E27FC236}">
                <a16:creationId xmlns:a16="http://schemas.microsoft.com/office/drawing/2014/main" id="{5219C919-045F-F127-1070-09FA29270361}"/>
              </a:ext>
            </a:extLst>
          </p:cNvPr>
          <p:cNvSpPr/>
          <p:nvPr/>
        </p:nvSpPr>
        <p:spPr>
          <a:xfrm>
            <a:off x="2144269" y="295740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lus Sign 82">
            <a:extLst>
              <a:ext uri="{FF2B5EF4-FFF2-40B4-BE49-F238E27FC236}">
                <a16:creationId xmlns:a16="http://schemas.microsoft.com/office/drawing/2014/main" id="{E97051DA-D8F4-5183-B854-7653411939B2}"/>
              </a:ext>
            </a:extLst>
          </p:cNvPr>
          <p:cNvSpPr/>
          <p:nvPr/>
        </p:nvSpPr>
        <p:spPr>
          <a:xfrm>
            <a:off x="2144269" y="453880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lus Sign 83">
            <a:extLst>
              <a:ext uri="{FF2B5EF4-FFF2-40B4-BE49-F238E27FC236}">
                <a16:creationId xmlns:a16="http://schemas.microsoft.com/office/drawing/2014/main" id="{3D11AD4A-342C-00A2-AB01-D61AF5C0FE1A}"/>
              </a:ext>
            </a:extLst>
          </p:cNvPr>
          <p:cNvSpPr/>
          <p:nvPr/>
        </p:nvSpPr>
        <p:spPr>
          <a:xfrm>
            <a:off x="2144269" y="488299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CFB601F-6BB9-45B9-C72A-1C161436B3FC}"/>
              </a:ext>
            </a:extLst>
          </p:cNvPr>
          <p:cNvSpPr/>
          <p:nvPr/>
        </p:nvSpPr>
        <p:spPr>
          <a:xfrm>
            <a:off x="1180429" y="237383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922F5A4-2BF8-1FEF-F947-41180242D27F}"/>
              </a:ext>
            </a:extLst>
          </p:cNvPr>
          <p:cNvSpPr/>
          <p:nvPr/>
        </p:nvSpPr>
        <p:spPr>
          <a:xfrm>
            <a:off x="1180429" y="278626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5FB31A2-345D-B27E-386D-D6DA21E377F6}"/>
              </a:ext>
            </a:extLst>
          </p:cNvPr>
          <p:cNvSpPr/>
          <p:nvPr/>
        </p:nvSpPr>
        <p:spPr>
          <a:xfrm>
            <a:off x="1180429" y="29093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31BA6A3-02F8-0A60-8444-79913F71E8ED}"/>
              </a:ext>
            </a:extLst>
          </p:cNvPr>
          <p:cNvSpPr/>
          <p:nvPr/>
        </p:nvSpPr>
        <p:spPr>
          <a:xfrm>
            <a:off x="1180429" y="310626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75F5C3C-2C14-A34E-9DCE-CF42247E3185}"/>
              </a:ext>
            </a:extLst>
          </p:cNvPr>
          <p:cNvSpPr/>
          <p:nvPr/>
        </p:nvSpPr>
        <p:spPr>
          <a:xfrm>
            <a:off x="1180429" y="340962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323EF78-B463-00A4-E26F-250F86711A65}"/>
              </a:ext>
            </a:extLst>
          </p:cNvPr>
          <p:cNvSpPr/>
          <p:nvPr/>
        </p:nvSpPr>
        <p:spPr>
          <a:xfrm>
            <a:off x="1180429" y="394511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4BA914C-65B2-85BF-B69D-841149A2B43D}"/>
              </a:ext>
            </a:extLst>
          </p:cNvPr>
          <p:cNvSpPr/>
          <p:nvPr/>
        </p:nvSpPr>
        <p:spPr>
          <a:xfrm>
            <a:off x="1180429" y="195557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845C0DB-7E33-6E10-C661-316B5B0E57ED}"/>
              </a:ext>
            </a:extLst>
          </p:cNvPr>
          <p:cNvSpPr/>
          <p:nvPr/>
        </p:nvSpPr>
        <p:spPr>
          <a:xfrm>
            <a:off x="1180429" y="32110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455FD22-195B-B4D8-CE5F-41694754316E}"/>
              </a:ext>
            </a:extLst>
          </p:cNvPr>
          <p:cNvSpPr/>
          <p:nvPr/>
        </p:nvSpPr>
        <p:spPr>
          <a:xfrm>
            <a:off x="1180429" y="36979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D16DEDB-D9AB-0A5D-8E8F-19ED2088855E}"/>
              </a:ext>
            </a:extLst>
          </p:cNvPr>
          <p:cNvSpPr/>
          <p:nvPr/>
        </p:nvSpPr>
        <p:spPr>
          <a:xfrm>
            <a:off x="1180429" y="417188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8287A7-9E39-D428-8C4F-1C8B57ACC5D2}"/>
              </a:ext>
            </a:extLst>
          </p:cNvPr>
          <p:cNvSpPr/>
          <p:nvPr/>
        </p:nvSpPr>
        <p:spPr>
          <a:xfrm>
            <a:off x="1180429" y="434850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B96E267-FD4F-7528-B3E2-E6C604CB1091}"/>
              </a:ext>
            </a:extLst>
          </p:cNvPr>
          <p:cNvSpPr/>
          <p:nvPr/>
        </p:nvSpPr>
        <p:spPr>
          <a:xfrm>
            <a:off x="1180429" y="448060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2C73B3-386C-D172-1575-E5DBC1D805BA}"/>
              </a:ext>
            </a:extLst>
          </p:cNvPr>
          <p:cNvSpPr/>
          <p:nvPr/>
        </p:nvSpPr>
        <p:spPr>
          <a:xfrm>
            <a:off x="1180429" y="47614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C1E782B-8247-E1C6-633A-7567652426E8}"/>
              </a:ext>
            </a:extLst>
          </p:cNvPr>
          <p:cNvSpPr/>
          <p:nvPr/>
        </p:nvSpPr>
        <p:spPr>
          <a:xfrm>
            <a:off x="1180429" y="523315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DBE11A9-3BA4-4370-D66C-B0C85A095E55}"/>
              </a:ext>
            </a:extLst>
          </p:cNvPr>
          <p:cNvSpPr/>
          <p:nvPr/>
        </p:nvSpPr>
        <p:spPr>
          <a:xfrm>
            <a:off x="1180429" y="26727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6BAC54B-5C5B-88FF-444D-14710ECFE1CC}"/>
              </a:ext>
            </a:extLst>
          </p:cNvPr>
          <p:cNvSpPr/>
          <p:nvPr/>
        </p:nvSpPr>
        <p:spPr>
          <a:xfrm>
            <a:off x="1180429" y="301159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D5D82C3-2A56-FB4E-BF57-D32E21A272CD}"/>
              </a:ext>
            </a:extLst>
          </p:cNvPr>
          <p:cNvSpPr/>
          <p:nvPr/>
        </p:nvSpPr>
        <p:spPr>
          <a:xfrm>
            <a:off x="1180429" y="459299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5EB9BB8-AEC7-08F3-3F2A-B91D531EF1E6}"/>
              </a:ext>
            </a:extLst>
          </p:cNvPr>
          <p:cNvSpPr/>
          <p:nvPr/>
        </p:nvSpPr>
        <p:spPr>
          <a:xfrm>
            <a:off x="1180429" y="493718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Multiplication Sign 102">
            <a:extLst>
              <a:ext uri="{FF2B5EF4-FFF2-40B4-BE49-F238E27FC236}">
                <a16:creationId xmlns:a16="http://schemas.microsoft.com/office/drawing/2014/main" id="{7EB76019-72FD-F139-81F7-A02C4D18BEDE}"/>
              </a:ext>
            </a:extLst>
          </p:cNvPr>
          <p:cNvSpPr/>
          <p:nvPr/>
        </p:nvSpPr>
        <p:spPr>
          <a:xfrm>
            <a:off x="4455571" y="231889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Multiplication Sign 103">
            <a:extLst>
              <a:ext uri="{FF2B5EF4-FFF2-40B4-BE49-F238E27FC236}">
                <a16:creationId xmlns:a16="http://schemas.microsoft.com/office/drawing/2014/main" id="{6F009802-9A38-9D3A-171A-2E046B601B5B}"/>
              </a:ext>
            </a:extLst>
          </p:cNvPr>
          <p:cNvSpPr/>
          <p:nvPr/>
        </p:nvSpPr>
        <p:spPr>
          <a:xfrm>
            <a:off x="4455571" y="273132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Multiplication Sign 104">
            <a:extLst>
              <a:ext uri="{FF2B5EF4-FFF2-40B4-BE49-F238E27FC236}">
                <a16:creationId xmlns:a16="http://schemas.microsoft.com/office/drawing/2014/main" id="{061E2487-8687-1B14-5B45-EA4E7C958863}"/>
              </a:ext>
            </a:extLst>
          </p:cNvPr>
          <p:cNvSpPr/>
          <p:nvPr/>
        </p:nvSpPr>
        <p:spPr>
          <a:xfrm>
            <a:off x="4455571" y="285438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Multiplication Sign 105">
            <a:extLst>
              <a:ext uri="{FF2B5EF4-FFF2-40B4-BE49-F238E27FC236}">
                <a16:creationId xmlns:a16="http://schemas.microsoft.com/office/drawing/2014/main" id="{3DB6320B-E6F5-F8E3-D3B8-27D5D512986E}"/>
              </a:ext>
            </a:extLst>
          </p:cNvPr>
          <p:cNvSpPr/>
          <p:nvPr/>
        </p:nvSpPr>
        <p:spPr>
          <a:xfrm>
            <a:off x="4455571" y="3051324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ultiplication Sign 106">
            <a:extLst>
              <a:ext uri="{FF2B5EF4-FFF2-40B4-BE49-F238E27FC236}">
                <a16:creationId xmlns:a16="http://schemas.microsoft.com/office/drawing/2014/main" id="{157D27E3-5905-1404-7687-52877F386079}"/>
              </a:ext>
            </a:extLst>
          </p:cNvPr>
          <p:cNvSpPr/>
          <p:nvPr/>
        </p:nvSpPr>
        <p:spPr>
          <a:xfrm>
            <a:off x="4455571" y="335468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Multiplication Sign 107">
            <a:extLst>
              <a:ext uri="{FF2B5EF4-FFF2-40B4-BE49-F238E27FC236}">
                <a16:creationId xmlns:a16="http://schemas.microsoft.com/office/drawing/2014/main" id="{9A56736C-FF45-91A7-12CA-86A1CBCD5037}"/>
              </a:ext>
            </a:extLst>
          </p:cNvPr>
          <p:cNvSpPr/>
          <p:nvPr/>
        </p:nvSpPr>
        <p:spPr>
          <a:xfrm>
            <a:off x="4455571" y="389017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Multiplication Sign 108">
            <a:extLst>
              <a:ext uri="{FF2B5EF4-FFF2-40B4-BE49-F238E27FC236}">
                <a16:creationId xmlns:a16="http://schemas.microsoft.com/office/drawing/2014/main" id="{6F80E243-E0C9-4825-81A0-4A88718B2F5D}"/>
              </a:ext>
            </a:extLst>
          </p:cNvPr>
          <p:cNvSpPr/>
          <p:nvPr/>
        </p:nvSpPr>
        <p:spPr>
          <a:xfrm>
            <a:off x="4455571" y="1900638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Plus Sign 109">
            <a:extLst>
              <a:ext uri="{FF2B5EF4-FFF2-40B4-BE49-F238E27FC236}">
                <a16:creationId xmlns:a16="http://schemas.microsoft.com/office/drawing/2014/main" id="{D4C810E3-0F05-35F7-3657-D94B0A311BCF}"/>
              </a:ext>
            </a:extLst>
          </p:cNvPr>
          <p:cNvSpPr/>
          <p:nvPr/>
        </p:nvSpPr>
        <p:spPr>
          <a:xfrm>
            <a:off x="445557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Plus Sign 110">
            <a:extLst>
              <a:ext uri="{FF2B5EF4-FFF2-40B4-BE49-F238E27FC236}">
                <a16:creationId xmlns:a16="http://schemas.microsoft.com/office/drawing/2014/main" id="{5394FC76-FB7F-6B0E-47A5-4C74E07DD421}"/>
              </a:ext>
            </a:extLst>
          </p:cNvPr>
          <p:cNvSpPr/>
          <p:nvPr/>
        </p:nvSpPr>
        <p:spPr>
          <a:xfrm>
            <a:off x="445557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Plus Sign 111">
            <a:extLst>
              <a:ext uri="{FF2B5EF4-FFF2-40B4-BE49-F238E27FC236}">
                <a16:creationId xmlns:a16="http://schemas.microsoft.com/office/drawing/2014/main" id="{2DC8F9C7-8449-9D16-27A6-C13872910C2F}"/>
              </a:ext>
            </a:extLst>
          </p:cNvPr>
          <p:cNvSpPr/>
          <p:nvPr/>
        </p:nvSpPr>
        <p:spPr>
          <a:xfrm>
            <a:off x="445557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Plus Sign 112">
            <a:extLst>
              <a:ext uri="{FF2B5EF4-FFF2-40B4-BE49-F238E27FC236}">
                <a16:creationId xmlns:a16="http://schemas.microsoft.com/office/drawing/2014/main" id="{ABC98AC2-5131-9691-EE59-27FDFC973269}"/>
              </a:ext>
            </a:extLst>
          </p:cNvPr>
          <p:cNvSpPr/>
          <p:nvPr/>
        </p:nvSpPr>
        <p:spPr>
          <a:xfrm>
            <a:off x="4455571" y="429356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Plus Sign 113">
            <a:extLst>
              <a:ext uri="{FF2B5EF4-FFF2-40B4-BE49-F238E27FC236}">
                <a16:creationId xmlns:a16="http://schemas.microsoft.com/office/drawing/2014/main" id="{7209B0D0-4ED7-4926-D827-9F18B8A7704E}"/>
              </a:ext>
            </a:extLst>
          </p:cNvPr>
          <p:cNvSpPr/>
          <p:nvPr/>
        </p:nvSpPr>
        <p:spPr>
          <a:xfrm>
            <a:off x="445557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Plus Sign 114">
            <a:extLst>
              <a:ext uri="{FF2B5EF4-FFF2-40B4-BE49-F238E27FC236}">
                <a16:creationId xmlns:a16="http://schemas.microsoft.com/office/drawing/2014/main" id="{68A0710E-B3FD-6FB9-A74C-51171E597A0C}"/>
              </a:ext>
            </a:extLst>
          </p:cNvPr>
          <p:cNvSpPr/>
          <p:nvPr/>
        </p:nvSpPr>
        <p:spPr>
          <a:xfrm>
            <a:off x="4455571" y="47065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Plus Sign 115">
            <a:extLst>
              <a:ext uri="{FF2B5EF4-FFF2-40B4-BE49-F238E27FC236}">
                <a16:creationId xmlns:a16="http://schemas.microsoft.com/office/drawing/2014/main" id="{A3738A7C-B6C0-2C83-F115-A4AC476A7E74}"/>
              </a:ext>
            </a:extLst>
          </p:cNvPr>
          <p:cNvSpPr/>
          <p:nvPr/>
        </p:nvSpPr>
        <p:spPr>
          <a:xfrm>
            <a:off x="445557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Multiplication Sign 116">
            <a:extLst>
              <a:ext uri="{FF2B5EF4-FFF2-40B4-BE49-F238E27FC236}">
                <a16:creationId xmlns:a16="http://schemas.microsoft.com/office/drawing/2014/main" id="{D2EEB75B-9189-0CB2-9BF8-DE6AF4470987}"/>
              </a:ext>
            </a:extLst>
          </p:cNvPr>
          <p:cNvSpPr/>
          <p:nvPr/>
        </p:nvSpPr>
        <p:spPr>
          <a:xfrm>
            <a:off x="4455571" y="2617806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Multiplication Sign 117">
            <a:extLst>
              <a:ext uri="{FF2B5EF4-FFF2-40B4-BE49-F238E27FC236}">
                <a16:creationId xmlns:a16="http://schemas.microsoft.com/office/drawing/2014/main" id="{42256F97-F8BF-6F25-2C8F-82E70B24718B}"/>
              </a:ext>
            </a:extLst>
          </p:cNvPr>
          <p:cNvSpPr/>
          <p:nvPr/>
        </p:nvSpPr>
        <p:spPr>
          <a:xfrm>
            <a:off x="4455571" y="2956650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Plus Sign 118">
            <a:extLst>
              <a:ext uri="{FF2B5EF4-FFF2-40B4-BE49-F238E27FC236}">
                <a16:creationId xmlns:a16="http://schemas.microsoft.com/office/drawing/2014/main" id="{22119A2E-C191-591C-8B23-5F02F950207F}"/>
              </a:ext>
            </a:extLst>
          </p:cNvPr>
          <p:cNvSpPr/>
          <p:nvPr/>
        </p:nvSpPr>
        <p:spPr>
          <a:xfrm>
            <a:off x="445557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Plus Sign 119">
            <a:extLst>
              <a:ext uri="{FF2B5EF4-FFF2-40B4-BE49-F238E27FC236}">
                <a16:creationId xmlns:a16="http://schemas.microsoft.com/office/drawing/2014/main" id="{F3C621C2-F9A2-F625-8DAD-BBD4750F26F5}"/>
              </a:ext>
            </a:extLst>
          </p:cNvPr>
          <p:cNvSpPr/>
          <p:nvPr/>
        </p:nvSpPr>
        <p:spPr>
          <a:xfrm>
            <a:off x="445557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Multiplication Sign 138">
            <a:extLst>
              <a:ext uri="{FF2B5EF4-FFF2-40B4-BE49-F238E27FC236}">
                <a16:creationId xmlns:a16="http://schemas.microsoft.com/office/drawing/2014/main" id="{FD1E919F-BBA1-AEC3-48D5-13611BF5187C}"/>
              </a:ext>
            </a:extLst>
          </p:cNvPr>
          <p:cNvSpPr/>
          <p:nvPr/>
        </p:nvSpPr>
        <p:spPr>
          <a:xfrm>
            <a:off x="10011731" y="231889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Multiplication Sign 139">
            <a:extLst>
              <a:ext uri="{FF2B5EF4-FFF2-40B4-BE49-F238E27FC236}">
                <a16:creationId xmlns:a16="http://schemas.microsoft.com/office/drawing/2014/main" id="{F6680D46-D292-959F-3071-1F06B40E8E49}"/>
              </a:ext>
            </a:extLst>
          </p:cNvPr>
          <p:cNvSpPr/>
          <p:nvPr/>
        </p:nvSpPr>
        <p:spPr>
          <a:xfrm>
            <a:off x="10011731" y="273132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Multiplication Sign 140">
            <a:extLst>
              <a:ext uri="{FF2B5EF4-FFF2-40B4-BE49-F238E27FC236}">
                <a16:creationId xmlns:a16="http://schemas.microsoft.com/office/drawing/2014/main" id="{608D3F9E-C50B-B56F-A3BD-A08D36744E71}"/>
              </a:ext>
            </a:extLst>
          </p:cNvPr>
          <p:cNvSpPr/>
          <p:nvPr/>
        </p:nvSpPr>
        <p:spPr>
          <a:xfrm>
            <a:off x="10011731" y="285438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Multiplication Sign 141">
            <a:extLst>
              <a:ext uri="{FF2B5EF4-FFF2-40B4-BE49-F238E27FC236}">
                <a16:creationId xmlns:a16="http://schemas.microsoft.com/office/drawing/2014/main" id="{5508C955-CE31-B622-88F1-2D6A301212DC}"/>
              </a:ext>
            </a:extLst>
          </p:cNvPr>
          <p:cNvSpPr/>
          <p:nvPr/>
        </p:nvSpPr>
        <p:spPr>
          <a:xfrm>
            <a:off x="10011731" y="3051324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Multiplication Sign 142">
            <a:extLst>
              <a:ext uri="{FF2B5EF4-FFF2-40B4-BE49-F238E27FC236}">
                <a16:creationId xmlns:a16="http://schemas.microsoft.com/office/drawing/2014/main" id="{7C47F96D-FFED-7F74-F890-EEF84B05A3E9}"/>
              </a:ext>
            </a:extLst>
          </p:cNvPr>
          <p:cNvSpPr/>
          <p:nvPr/>
        </p:nvSpPr>
        <p:spPr>
          <a:xfrm>
            <a:off x="10011731" y="335468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Multiplication Sign 143">
            <a:extLst>
              <a:ext uri="{FF2B5EF4-FFF2-40B4-BE49-F238E27FC236}">
                <a16:creationId xmlns:a16="http://schemas.microsoft.com/office/drawing/2014/main" id="{D281ECB4-A308-889B-FFE2-A38230D07B69}"/>
              </a:ext>
            </a:extLst>
          </p:cNvPr>
          <p:cNvSpPr/>
          <p:nvPr/>
        </p:nvSpPr>
        <p:spPr>
          <a:xfrm>
            <a:off x="1001173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Multiplication Sign 144">
            <a:extLst>
              <a:ext uri="{FF2B5EF4-FFF2-40B4-BE49-F238E27FC236}">
                <a16:creationId xmlns:a16="http://schemas.microsoft.com/office/drawing/2014/main" id="{7780D8C8-B249-66B8-FFF8-A931E512198E}"/>
              </a:ext>
            </a:extLst>
          </p:cNvPr>
          <p:cNvSpPr/>
          <p:nvPr/>
        </p:nvSpPr>
        <p:spPr>
          <a:xfrm>
            <a:off x="1001173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Plus Sign 145">
            <a:extLst>
              <a:ext uri="{FF2B5EF4-FFF2-40B4-BE49-F238E27FC236}">
                <a16:creationId xmlns:a16="http://schemas.microsoft.com/office/drawing/2014/main" id="{5D337644-60B5-D013-2179-E5160AA08CEA}"/>
              </a:ext>
            </a:extLst>
          </p:cNvPr>
          <p:cNvSpPr/>
          <p:nvPr/>
        </p:nvSpPr>
        <p:spPr>
          <a:xfrm>
            <a:off x="1001173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Plus Sign 146">
            <a:extLst>
              <a:ext uri="{FF2B5EF4-FFF2-40B4-BE49-F238E27FC236}">
                <a16:creationId xmlns:a16="http://schemas.microsoft.com/office/drawing/2014/main" id="{5DF7BEFE-F0D2-3A84-DDE8-6AD9A2D1C050}"/>
              </a:ext>
            </a:extLst>
          </p:cNvPr>
          <p:cNvSpPr/>
          <p:nvPr/>
        </p:nvSpPr>
        <p:spPr>
          <a:xfrm>
            <a:off x="1001173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Plus Sign 147">
            <a:extLst>
              <a:ext uri="{FF2B5EF4-FFF2-40B4-BE49-F238E27FC236}">
                <a16:creationId xmlns:a16="http://schemas.microsoft.com/office/drawing/2014/main" id="{7FE1B560-945F-ED14-7F28-54696F2DF578}"/>
              </a:ext>
            </a:extLst>
          </p:cNvPr>
          <p:cNvSpPr/>
          <p:nvPr/>
        </p:nvSpPr>
        <p:spPr>
          <a:xfrm>
            <a:off x="1001173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Plus Sign 148">
            <a:extLst>
              <a:ext uri="{FF2B5EF4-FFF2-40B4-BE49-F238E27FC236}">
                <a16:creationId xmlns:a16="http://schemas.microsoft.com/office/drawing/2014/main" id="{C1BF2AA2-A256-BA12-B71A-142A9415EC74}"/>
              </a:ext>
            </a:extLst>
          </p:cNvPr>
          <p:cNvSpPr/>
          <p:nvPr/>
        </p:nvSpPr>
        <p:spPr>
          <a:xfrm>
            <a:off x="10011731" y="42935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Plus Sign 149">
            <a:extLst>
              <a:ext uri="{FF2B5EF4-FFF2-40B4-BE49-F238E27FC236}">
                <a16:creationId xmlns:a16="http://schemas.microsoft.com/office/drawing/2014/main" id="{7F6F9B23-9E65-973C-BB3D-7558F7B8B40F}"/>
              </a:ext>
            </a:extLst>
          </p:cNvPr>
          <p:cNvSpPr/>
          <p:nvPr/>
        </p:nvSpPr>
        <p:spPr>
          <a:xfrm>
            <a:off x="1001173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Plus Sign 150">
            <a:extLst>
              <a:ext uri="{FF2B5EF4-FFF2-40B4-BE49-F238E27FC236}">
                <a16:creationId xmlns:a16="http://schemas.microsoft.com/office/drawing/2014/main" id="{208F1248-7B50-F23F-1D7F-564DC5FB4F2E}"/>
              </a:ext>
            </a:extLst>
          </p:cNvPr>
          <p:cNvSpPr/>
          <p:nvPr/>
        </p:nvSpPr>
        <p:spPr>
          <a:xfrm>
            <a:off x="10011731" y="470653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Plus Sign 151">
            <a:extLst>
              <a:ext uri="{FF2B5EF4-FFF2-40B4-BE49-F238E27FC236}">
                <a16:creationId xmlns:a16="http://schemas.microsoft.com/office/drawing/2014/main" id="{F4E826F0-12B5-32C9-CA65-5E33278EDA15}"/>
              </a:ext>
            </a:extLst>
          </p:cNvPr>
          <p:cNvSpPr/>
          <p:nvPr/>
        </p:nvSpPr>
        <p:spPr>
          <a:xfrm>
            <a:off x="1001173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Multiplication Sign 152">
            <a:extLst>
              <a:ext uri="{FF2B5EF4-FFF2-40B4-BE49-F238E27FC236}">
                <a16:creationId xmlns:a16="http://schemas.microsoft.com/office/drawing/2014/main" id="{1C35E0FA-BA3B-8CC1-9D91-820CF1CBC962}"/>
              </a:ext>
            </a:extLst>
          </p:cNvPr>
          <p:cNvSpPr/>
          <p:nvPr/>
        </p:nvSpPr>
        <p:spPr>
          <a:xfrm>
            <a:off x="1001173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325F4CF3-1554-A185-CA55-4B660998AA50}"/>
              </a:ext>
            </a:extLst>
          </p:cNvPr>
          <p:cNvSpPr/>
          <p:nvPr/>
        </p:nvSpPr>
        <p:spPr>
          <a:xfrm>
            <a:off x="1001173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Plus Sign 154">
            <a:extLst>
              <a:ext uri="{FF2B5EF4-FFF2-40B4-BE49-F238E27FC236}">
                <a16:creationId xmlns:a16="http://schemas.microsoft.com/office/drawing/2014/main" id="{7586CB17-787A-3E37-96DC-DAC91CEF6EB7}"/>
              </a:ext>
            </a:extLst>
          </p:cNvPr>
          <p:cNvSpPr/>
          <p:nvPr/>
        </p:nvSpPr>
        <p:spPr>
          <a:xfrm>
            <a:off x="1001173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Plus Sign 155">
            <a:extLst>
              <a:ext uri="{FF2B5EF4-FFF2-40B4-BE49-F238E27FC236}">
                <a16:creationId xmlns:a16="http://schemas.microsoft.com/office/drawing/2014/main" id="{CA15FE5D-D1BA-FAE3-FD33-AD036E2E0722}"/>
              </a:ext>
            </a:extLst>
          </p:cNvPr>
          <p:cNvSpPr/>
          <p:nvPr/>
        </p:nvSpPr>
        <p:spPr>
          <a:xfrm>
            <a:off x="1001173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B89FE1B-4501-88E2-0FF3-581F4C3D8AED}"/>
              </a:ext>
            </a:extLst>
          </p:cNvPr>
          <p:cNvCxnSpPr>
            <a:cxnSpLocks/>
          </p:cNvCxnSpPr>
          <p:nvPr/>
        </p:nvCxnSpPr>
        <p:spPr>
          <a:xfrm flipH="1" flipV="1">
            <a:off x="8720365" y="3615702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Multiplication Sign 204">
            <a:extLst>
              <a:ext uri="{FF2B5EF4-FFF2-40B4-BE49-F238E27FC236}">
                <a16:creationId xmlns:a16="http://schemas.microsoft.com/office/drawing/2014/main" id="{2BC4CCAF-EA26-3CE0-09D2-408B095AE27D}"/>
              </a:ext>
            </a:extLst>
          </p:cNvPr>
          <p:cNvSpPr/>
          <p:nvPr/>
        </p:nvSpPr>
        <p:spPr>
          <a:xfrm>
            <a:off x="7622997" y="231988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Multiplication Sign 205">
            <a:extLst>
              <a:ext uri="{FF2B5EF4-FFF2-40B4-BE49-F238E27FC236}">
                <a16:creationId xmlns:a16="http://schemas.microsoft.com/office/drawing/2014/main" id="{123544CC-9893-4382-BA21-8490E7669982}"/>
              </a:ext>
            </a:extLst>
          </p:cNvPr>
          <p:cNvSpPr/>
          <p:nvPr/>
        </p:nvSpPr>
        <p:spPr>
          <a:xfrm>
            <a:off x="7622997" y="273231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Multiplication Sign 206">
            <a:extLst>
              <a:ext uri="{FF2B5EF4-FFF2-40B4-BE49-F238E27FC236}">
                <a16:creationId xmlns:a16="http://schemas.microsoft.com/office/drawing/2014/main" id="{27574EDB-B28F-A142-352C-14BCB7BAEDDB}"/>
              </a:ext>
            </a:extLst>
          </p:cNvPr>
          <p:cNvSpPr/>
          <p:nvPr/>
        </p:nvSpPr>
        <p:spPr>
          <a:xfrm>
            <a:off x="7622997" y="285537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Multiplication Sign 207">
            <a:extLst>
              <a:ext uri="{FF2B5EF4-FFF2-40B4-BE49-F238E27FC236}">
                <a16:creationId xmlns:a16="http://schemas.microsoft.com/office/drawing/2014/main" id="{BD2737AD-036C-F44E-8D7F-BB69259AC45C}"/>
              </a:ext>
            </a:extLst>
          </p:cNvPr>
          <p:cNvSpPr/>
          <p:nvPr/>
        </p:nvSpPr>
        <p:spPr>
          <a:xfrm>
            <a:off x="7622997" y="3052315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Multiplication Sign 208">
            <a:extLst>
              <a:ext uri="{FF2B5EF4-FFF2-40B4-BE49-F238E27FC236}">
                <a16:creationId xmlns:a16="http://schemas.microsoft.com/office/drawing/2014/main" id="{95E1D392-931D-71D3-9F66-2A985D35B259}"/>
              </a:ext>
            </a:extLst>
          </p:cNvPr>
          <p:cNvSpPr/>
          <p:nvPr/>
        </p:nvSpPr>
        <p:spPr>
          <a:xfrm>
            <a:off x="7622997" y="335567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Multiplication Sign 209">
            <a:extLst>
              <a:ext uri="{FF2B5EF4-FFF2-40B4-BE49-F238E27FC236}">
                <a16:creationId xmlns:a16="http://schemas.microsoft.com/office/drawing/2014/main" id="{F832F21D-F972-9299-BCE7-0C6F9294CC9A}"/>
              </a:ext>
            </a:extLst>
          </p:cNvPr>
          <p:cNvSpPr/>
          <p:nvPr/>
        </p:nvSpPr>
        <p:spPr>
          <a:xfrm>
            <a:off x="7622997" y="3891168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Multiplication Sign 210">
            <a:extLst>
              <a:ext uri="{FF2B5EF4-FFF2-40B4-BE49-F238E27FC236}">
                <a16:creationId xmlns:a16="http://schemas.microsoft.com/office/drawing/2014/main" id="{0D7B9DF4-AA14-B123-5D7C-D57FD697795D}"/>
              </a:ext>
            </a:extLst>
          </p:cNvPr>
          <p:cNvSpPr/>
          <p:nvPr/>
        </p:nvSpPr>
        <p:spPr>
          <a:xfrm>
            <a:off x="7622997" y="1901629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Plus Sign 211">
            <a:extLst>
              <a:ext uri="{FF2B5EF4-FFF2-40B4-BE49-F238E27FC236}">
                <a16:creationId xmlns:a16="http://schemas.microsoft.com/office/drawing/2014/main" id="{08610044-2F0E-0598-1E1D-A6CE28CD1C1F}"/>
              </a:ext>
            </a:extLst>
          </p:cNvPr>
          <p:cNvSpPr/>
          <p:nvPr/>
        </p:nvSpPr>
        <p:spPr>
          <a:xfrm>
            <a:off x="7622997" y="3157053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Plus Sign 212">
            <a:extLst>
              <a:ext uri="{FF2B5EF4-FFF2-40B4-BE49-F238E27FC236}">
                <a16:creationId xmlns:a16="http://schemas.microsoft.com/office/drawing/2014/main" id="{796E29A4-634B-7AF4-2DB0-AA02C5431DD7}"/>
              </a:ext>
            </a:extLst>
          </p:cNvPr>
          <p:cNvSpPr/>
          <p:nvPr/>
        </p:nvSpPr>
        <p:spPr>
          <a:xfrm>
            <a:off x="7622997" y="364402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Plus Sign 213">
            <a:extLst>
              <a:ext uri="{FF2B5EF4-FFF2-40B4-BE49-F238E27FC236}">
                <a16:creationId xmlns:a16="http://schemas.microsoft.com/office/drawing/2014/main" id="{3DE6123E-6BC7-AD5F-9F61-ECD0E21C3E55}"/>
              </a:ext>
            </a:extLst>
          </p:cNvPr>
          <p:cNvSpPr/>
          <p:nvPr/>
        </p:nvSpPr>
        <p:spPr>
          <a:xfrm>
            <a:off x="7622997" y="411793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Plus Sign 214">
            <a:extLst>
              <a:ext uri="{FF2B5EF4-FFF2-40B4-BE49-F238E27FC236}">
                <a16:creationId xmlns:a16="http://schemas.microsoft.com/office/drawing/2014/main" id="{78F9C043-CA3A-1658-6826-D3B306AAFFA7}"/>
              </a:ext>
            </a:extLst>
          </p:cNvPr>
          <p:cNvSpPr/>
          <p:nvPr/>
        </p:nvSpPr>
        <p:spPr>
          <a:xfrm>
            <a:off x="7622997" y="4294320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Plus Sign 215">
            <a:extLst>
              <a:ext uri="{FF2B5EF4-FFF2-40B4-BE49-F238E27FC236}">
                <a16:creationId xmlns:a16="http://schemas.microsoft.com/office/drawing/2014/main" id="{47FD88AB-1A6D-C49C-A911-BEF89CC8D5D2}"/>
              </a:ext>
            </a:extLst>
          </p:cNvPr>
          <p:cNvSpPr/>
          <p:nvPr/>
        </p:nvSpPr>
        <p:spPr>
          <a:xfrm>
            <a:off x="7622997" y="442665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Plus Sign 216">
            <a:extLst>
              <a:ext uri="{FF2B5EF4-FFF2-40B4-BE49-F238E27FC236}">
                <a16:creationId xmlns:a16="http://schemas.microsoft.com/office/drawing/2014/main" id="{F0182449-2F5E-38B2-FCA3-3EFB926D8218}"/>
              </a:ext>
            </a:extLst>
          </p:cNvPr>
          <p:cNvSpPr/>
          <p:nvPr/>
        </p:nvSpPr>
        <p:spPr>
          <a:xfrm>
            <a:off x="7622997" y="4707286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Plus Sign 217">
            <a:extLst>
              <a:ext uri="{FF2B5EF4-FFF2-40B4-BE49-F238E27FC236}">
                <a16:creationId xmlns:a16="http://schemas.microsoft.com/office/drawing/2014/main" id="{A9A1151A-6901-6AC2-8420-50916557DDE2}"/>
              </a:ext>
            </a:extLst>
          </p:cNvPr>
          <p:cNvSpPr/>
          <p:nvPr/>
        </p:nvSpPr>
        <p:spPr>
          <a:xfrm>
            <a:off x="7622997" y="5179207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Multiplication Sign 218">
            <a:extLst>
              <a:ext uri="{FF2B5EF4-FFF2-40B4-BE49-F238E27FC236}">
                <a16:creationId xmlns:a16="http://schemas.microsoft.com/office/drawing/2014/main" id="{341299D2-A4FE-0EF2-1367-9AC8DB72C60E}"/>
              </a:ext>
            </a:extLst>
          </p:cNvPr>
          <p:cNvSpPr/>
          <p:nvPr/>
        </p:nvSpPr>
        <p:spPr>
          <a:xfrm>
            <a:off x="7622997" y="261879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Multiplication Sign 219">
            <a:extLst>
              <a:ext uri="{FF2B5EF4-FFF2-40B4-BE49-F238E27FC236}">
                <a16:creationId xmlns:a16="http://schemas.microsoft.com/office/drawing/2014/main" id="{064965C3-2EF2-C9A1-5DCC-308FBAAC2FEF}"/>
              </a:ext>
            </a:extLst>
          </p:cNvPr>
          <p:cNvSpPr/>
          <p:nvPr/>
        </p:nvSpPr>
        <p:spPr>
          <a:xfrm>
            <a:off x="7622997" y="295764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Plus Sign 220">
            <a:extLst>
              <a:ext uri="{FF2B5EF4-FFF2-40B4-BE49-F238E27FC236}">
                <a16:creationId xmlns:a16="http://schemas.microsoft.com/office/drawing/2014/main" id="{E4B59EC9-3114-1843-EF97-B3F9915FBA9A}"/>
              </a:ext>
            </a:extLst>
          </p:cNvPr>
          <p:cNvSpPr/>
          <p:nvPr/>
        </p:nvSpPr>
        <p:spPr>
          <a:xfrm>
            <a:off x="7622997" y="4539042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Plus Sign 221">
            <a:extLst>
              <a:ext uri="{FF2B5EF4-FFF2-40B4-BE49-F238E27FC236}">
                <a16:creationId xmlns:a16="http://schemas.microsoft.com/office/drawing/2014/main" id="{4CF70BE4-E34D-53C5-68BB-E264EC4768F2}"/>
              </a:ext>
            </a:extLst>
          </p:cNvPr>
          <p:cNvSpPr/>
          <p:nvPr/>
        </p:nvSpPr>
        <p:spPr>
          <a:xfrm>
            <a:off x="7622997" y="48832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A5F21C0F-0311-AAB9-3895-AB207BD9581A}"/>
              </a:ext>
            </a:extLst>
          </p:cNvPr>
          <p:cNvSpPr/>
          <p:nvPr/>
        </p:nvSpPr>
        <p:spPr>
          <a:xfrm flipH="1">
            <a:off x="7942274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9000F4F5-8AB7-EB91-65AF-7E42A301FAF8}"/>
              </a:ext>
            </a:extLst>
          </p:cNvPr>
          <p:cNvSpPr/>
          <p:nvPr/>
        </p:nvSpPr>
        <p:spPr>
          <a:xfrm flipH="1">
            <a:off x="11186024" y="1722362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6C4E606C-5AD7-F7D7-9D0D-C86267EAA0DA}"/>
              </a:ext>
            </a:extLst>
          </p:cNvPr>
          <p:cNvSpPr/>
          <p:nvPr/>
        </p:nvSpPr>
        <p:spPr>
          <a:xfrm flipH="1">
            <a:off x="10347440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4DF11CF5-A8B7-BD5B-059F-DA9FF7AA7223}"/>
              </a:ext>
            </a:extLst>
          </p:cNvPr>
          <p:cNvSpPr/>
          <p:nvPr/>
        </p:nvSpPr>
        <p:spPr>
          <a:xfrm flipH="1">
            <a:off x="10360713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AE05E07-915A-884D-F6D6-B73A4185AD7E}"/>
                  </a:ext>
                </a:extLst>
              </p:cNvPr>
              <p:cNvSpPr txBox="1"/>
              <p:nvPr/>
            </p:nvSpPr>
            <p:spPr>
              <a:xfrm>
                <a:off x="7426036" y="867794"/>
                <a:ext cx="1294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AE05E07-915A-884D-F6D6-B73A4185A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036" y="867794"/>
                <a:ext cx="1294329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9D4CFE1-046C-D120-E011-32F1F77F62DA}"/>
                  </a:ext>
                </a:extLst>
              </p:cNvPr>
              <p:cNvSpPr txBox="1"/>
              <p:nvPr/>
            </p:nvSpPr>
            <p:spPr>
              <a:xfrm>
                <a:off x="9791997" y="867794"/>
                <a:ext cx="862352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9D4CFE1-046C-D120-E011-32F1F77F6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997" y="867794"/>
                <a:ext cx="862352" cy="387927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B59F8FB-8BFA-E03E-05B5-EF570D60389F}"/>
              </a:ext>
            </a:extLst>
          </p:cNvPr>
          <p:cNvCxnSpPr>
            <a:cxnSpLocks/>
          </p:cNvCxnSpPr>
          <p:nvPr/>
        </p:nvCxnSpPr>
        <p:spPr>
          <a:xfrm flipV="1">
            <a:off x="11081209" y="1241113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/>
              <p:nvPr/>
            </p:nvSpPr>
            <p:spPr>
              <a:xfrm>
                <a:off x="10837333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7333" y="867794"/>
                <a:ext cx="633891" cy="38792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TextBox 232">
            <a:extLst>
              <a:ext uri="{FF2B5EF4-FFF2-40B4-BE49-F238E27FC236}">
                <a16:creationId xmlns:a16="http://schemas.microsoft.com/office/drawing/2014/main" id="{043D1798-D40C-2216-DC99-EC5179F019B7}"/>
              </a:ext>
            </a:extLst>
          </p:cNvPr>
          <p:cNvSpPr txBox="1"/>
          <p:nvPr/>
        </p:nvSpPr>
        <p:spPr>
          <a:xfrm>
            <a:off x="455584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A658D55-977D-8B09-7C33-3928FF557CFD}"/>
              </a:ext>
            </a:extLst>
          </p:cNvPr>
          <p:cNvSpPr txBox="1"/>
          <p:nvPr/>
        </p:nvSpPr>
        <p:spPr>
          <a:xfrm>
            <a:off x="9595350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13B1C37-9557-6DAA-6E64-89DEF964527D}"/>
              </a:ext>
            </a:extLst>
          </p:cNvPr>
          <p:cNvSpPr txBox="1"/>
          <p:nvPr/>
        </p:nvSpPr>
        <p:spPr>
          <a:xfrm>
            <a:off x="5276672" y="6244447"/>
            <a:ext cx="16914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Observed World</a:t>
            </a:r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F72F89E-EFEB-486C-3894-5B8B5B0FF702}"/>
              </a:ext>
            </a:extLst>
          </p:cNvPr>
          <p:cNvSpPr/>
          <p:nvPr/>
        </p:nvSpPr>
        <p:spPr>
          <a:xfrm>
            <a:off x="3698869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C8F24263-CB92-3F55-84F5-C43C240176F2}"/>
                  </a:ext>
                </a:extLst>
              </p:cNvPr>
              <p:cNvSpPr txBox="1"/>
              <p:nvPr/>
            </p:nvSpPr>
            <p:spPr>
              <a:xfrm>
                <a:off x="2993029" y="867794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C8F24263-CB92-3F55-84F5-C43C24017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029" y="867794"/>
                <a:ext cx="41069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63883499-3088-CF83-9480-3268A7A33DCA}"/>
                  </a:ext>
                </a:extLst>
              </p:cNvPr>
              <p:cNvSpPr txBox="1"/>
              <p:nvPr/>
            </p:nvSpPr>
            <p:spPr>
              <a:xfrm>
                <a:off x="8988097" y="890169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63883499-3088-CF83-9480-3268A7A33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097" y="890169"/>
                <a:ext cx="41069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7065C5-771B-D7A8-35B3-29F7390B5F7B}"/>
                  </a:ext>
                </a:extLst>
              </p:cNvPr>
              <p:cNvSpPr txBox="1"/>
              <p:nvPr/>
            </p:nvSpPr>
            <p:spPr>
              <a:xfrm>
                <a:off x="2360486" y="3808061"/>
                <a:ext cx="1468320" cy="121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Degenerate Selection based on X, U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7065C5-771B-D7A8-35B3-29F7390B5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486" y="3808061"/>
                <a:ext cx="1468320" cy="1218923"/>
              </a:xfrm>
              <a:prstGeom prst="rect">
                <a:avLst/>
              </a:prstGeom>
              <a:blipFill>
                <a:blip r:embed="rId13"/>
                <a:stretch>
                  <a:fillRect l="-2490" t="-3000" r="-2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881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6B71-A8F1-A73D-D504-B9D04CD1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</a:t>
            </a:r>
            <a:r>
              <a:rPr lang="en-US" dirty="0" err="1"/>
              <a:t>Ignorability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1075B-35FB-7C01-DDA7-8B6C1F09DB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sub-populations with the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treatment is assigned as if RCT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probability of receiving treatment (propensity) is non-degenerate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Conditional expectation of observed outcome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recovers conditional expectation of potential outcome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1075B-35FB-7C01-DDA7-8B6C1F09D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651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D95AD-454D-1D7A-FD10-0E89C04B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Conditional Average Treatment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E3BFB7-F990-7FB0-4CB7-77EC945259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Under conditional </a:t>
                </a:r>
                <a:r>
                  <a:rPr lang="en-US" dirty="0" err="1"/>
                  <a:t>ignorability</a:t>
                </a:r>
                <a:r>
                  <a:rPr lang="en-US" dirty="0"/>
                  <a:t>, Conditional Average Predictive Effect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CAPE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Is equal to the Conditional Average Treatment Effect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CATE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Similarly for APE and 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E3BFB7-F990-7FB0-4CB7-77EC945259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413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kern="1200" dirty="0">
                    <a:solidFill>
                      <a:schemeClr val="tx1"/>
                    </a:solidFill>
                  </a:rPr>
                  <a:t>If we observe enough variables </a:t>
                </a:r>
                <a14:m>
                  <m:oMath xmlns:m="http://schemas.openxmlformats.org/officeDocument/2006/math">
                    <m:r>
                      <a:rPr lang="en-US" sz="3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600" kern="1200" dirty="0">
                    <a:solidFill>
                      <a:schemeClr val="tx1"/>
                    </a:solidFill>
                  </a:rPr>
                  <a:t>, such that remnant variation in treatment assignment, is driven by factors un-correlated with potential outcomes (as-if RCT)</a:t>
                </a: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sz="3600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Conditional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Ignorability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3600" dirty="0"/>
                </a:br>
                <a:r>
                  <a:rPr lang="en-US" sz="3600" dirty="0"/>
                  <a:t>and both treatments are probable conditional on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&lt;1,  (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Overlap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3600" dirty="0"/>
                </a:br>
                <a:r>
                  <a:rPr lang="en-US" sz="3600" dirty="0"/>
                  <a:t>Then (conditional) average predictive effect equals (conditional) average treatment effect</a:t>
                </a:r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b="-4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br>
                  <a:rPr lang="en-US" sz="3200" b="0" i="1" kern="1200" dirty="0">
                    <a:solidFill>
                      <a:schemeClr val="tx1"/>
                    </a:solidFill>
                  </a:rPr>
                </a:br>
                <a:br>
                  <a:rPr lang="en-US" sz="3200" i="1" dirty="0"/>
                </a:br>
                <a:br>
                  <a:rPr lang="en-US" sz="3200" i="1" dirty="0"/>
                </a:br>
                <a:br>
                  <a:rPr lang="en-US" sz="3200" b="0" i="1" kern="120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32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32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2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89C127AB-FD7E-31F8-B131-6E7003E46FFB}"/>
              </a:ext>
            </a:extLst>
          </p:cNvPr>
          <p:cNvSpPr/>
          <p:nvPr/>
        </p:nvSpPr>
        <p:spPr>
          <a:xfrm rot="16200000">
            <a:off x="3348571" y="3064935"/>
            <a:ext cx="376766" cy="2391835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53ED46-3DFF-7AB7-7418-2E3EDB8A2659}"/>
              </a:ext>
            </a:extLst>
          </p:cNvPr>
          <p:cNvSpPr txBox="1"/>
          <p:nvPr/>
        </p:nvSpPr>
        <p:spPr>
          <a:xfrm>
            <a:off x="1291166" y="1926637"/>
            <a:ext cx="386503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Quantity involving variables observed only in the counterfactual worlds</a:t>
            </a:r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74301B35-2866-ED3B-F452-04272F381E92}"/>
              </a:ext>
            </a:extLst>
          </p:cNvPr>
          <p:cNvSpPr/>
          <p:nvPr/>
        </p:nvSpPr>
        <p:spPr>
          <a:xfrm rot="16200000">
            <a:off x="7993598" y="1334563"/>
            <a:ext cx="376766" cy="5852579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59D415-0FB5-F9E1-B47B-5E91F09C4C68}"/>
              </a:ext>
            </a:extLst>
          </p:cNvPr>
          <p:cNvSpPr txBox="1"/>
          <p:nvPr/>
        </p:nvSpPr>
        <p:spPr>
          <a:xfrm>
            <a:off x="6610352" y="2419080"/>
            <a:ext cx="386503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Quantities involving only variables observed in the data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5EDA39-6A87-F1C0-2D97-709B75495FBE}"/>
              </a:ext>
            </a:extLst>
          </p:cNvPr>
          <p:cNvSpPr txBox="1"/>
          <p:nvPr/>
        </p:nvSpPr>
        <p:spPr>
          <a:xfrm>
            <a:off x="3145367" y="65513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Identification by Conditioning</a:t>
            </a:r>
            <a:endParaRPr kumimoji="0" lang="en-US" sz="18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35AA1A-8F86-C441-D082-24C4AF826CC9}"/>
              </a:ext>
            </a:extLst>
          </p:cNvPr>
          <p:cNvCxnSpPr>
            <a:cxnSpLocks/>
          </p:cNvCxnSpPr>
          <p:nvPr/>
        </p:nvCxnSpPr>
        <p:spPr>
          <a:xfrm>
            <a:off x="4821767" y="3056466"/>
            <a:ext cx="165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49445CF-AD3F-861C-AC80-D9B3D1B7916E}"/>
              </a:ext>
            </a:extLst>
          </p:cNvPr>
          <p:cNvSpPr txBox="1"/>
          <p:nvPr/>
        </p:nvSpPr>
        <p:spPr>
          <a:xfrm>
            <a:off x="4932039" y="2602640"/>
            <a:ext cx="1430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Identification</a:t>
            </a:r>
          </a:p>
        </p:txBody>
      </p:sp>
    </p:spTree>
    <p:extLst>
      <p:ext uri="{BB962C8B-B14F-4D97-AF65-F5344CB8AC3E}">
        <p14:creationId xmlns:p14="http://schemas.microsoft.com/office/powerpoint/2010/main" val="600245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0223-5C6C-0B7E-9D0B-762D2E874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3C29EF-A30F-41FC-F8CB-EDDDE5C65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we further assume that CEF is linear</a:t>
                </a:r>
                <a:r>
                  <a:rPr lang="en-US" dirty="0"/>
                  <a:t> in transformations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of raw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other words, we assume the decomposition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note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CATE is a constant and equal to the predictive effect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Inference can be carried out via OLS or Double Lasso techniques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3C29EF-A30F-41FC-F8CB-EDDDE5C65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81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0223-5C6C-0B7E-9D0B-762D2E874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3C29EF-A30F-41FC-F8CB-EDDDE5C65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More reasonably we can relax and allow for effect heterogeneity</a:t>
                </a:r>
              </a:p>
              <a:p>
                <a:r>
                  <a:rPr lang="en-US" dirty="0"/>
                  <a:t>Assume that CEF is linear in transformations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of raw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interactions; with de-</a:t>
                </a:r>
                <a:r>
                  <a:rPr lang="en-US" dirty="0" err="1"/>
                  <a:t>meaned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note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ATE also is recovered by: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Inference on ATE and coefficients in CATE can be carried out via OLS or Double Lasso techniques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3C29EF-A30F-41FC-F8CB-EDDDE5C65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10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kern="1200" dirty="0">
                    <a:solidFill>
                      <a:schemeClr val="tx1"/>
                    </a:solidFill>
                  </a:rPr>
                  <a:t>Under furt</a:t>
                </a:r>
                <a:r>
                  <a:rPr lang="en-US" sz="3600" dirty="0"/>
                  <a:t>her assumptions on the CEF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600" kern="1200" dirty="0">
                    <a:solidFill>
                      <a:schemeClr val="tx1"/>
                    </a:solidFill>
                  </a:rPr>
                  <a:t> we can reduce estimation and inference of treatment effects to estimation and inference on parameters in (high-dimensional) linear models; techniques we’ve already covered.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66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023591-7D49-6708-5AE5-ED0DFAD36B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Bypassing modeling the “outcome”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023591-7D49-6708-5AE5-ED0DFAD36B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478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D94F8-3EC2-FBED-9DA5-2C34AB07D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we know the “treatment selection” process (propensity)?</a:t>
            </a:r>
          </a:p>
        </p:txBody>
      </p:sp>
    </p:spTree>
    <p:extLst>
      <p:ext uri="{BB962C8B-B14F-4D97-AF65-F5344CB8AC3E}">
        <p14:creationId xmlns:p14="http://schemas.microsoft.com/office/powerpoint/2010/main" val="235625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9259-926C-C8C7-96EF-7A78BF797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via Propensity Scores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552440-6A94-129C-46D3-D2AE00F41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CAPE approach requires learning conditional expectation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How outcome varies with treatment and observable characteristics</a:t>
                </a:r>
              </a:p>
              <a:p>
                <a:r>
                  <a:rPr lang="en-US" dirty="0"/>
                  <a:t>In many settings we have more information about the selection process than the outcome process</a:t>
                </a:r>
              </a:p>
              <a:p>
                <a:r>
                  <a:rPr lang="en-US" dirty="0"/>
                  <a:t>For instance, in stratified RCTs we know the propensity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 such cases, when we have a better grasp of the “selection process” can we avoid learning the “outcome process”; which could involve complex mechanisms in the real world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552440-6A94-129C-46D3-D2AE00F41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421BE94-97EC-DD2D-FB20-14BCF2A37071}"/>
              </a:ext>
            </a:extLst>
          </p:cNvPr>
          <p:cNvCxnSpPr>
            <a:cxnSpLocks/>
          </p:cNvCxnSpPr>
          <p:nvPr/>
        </p:nvCxnSpPr>
        <p:spPr>
          <a:xfrm>
            <a:off x="3633611" y="6419481"/>
            <a:ext cx="4895935" cy="35019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EEA92579-382C-9976-ADBD-83A642D57B51}"/>
              </a:ext>
            </a:extLst>
          </p:cNvPr>
          <p:cNvSpPr/>
          <p:nvPr/>
        </p:nvSpPr>
        <p:spPr>
          <a:xfrm>
            <a:off x="2144269" y="231964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99993DC6-6F0F-8389-3DE2-FEBB6222E79A}"/>
              </a:ext>
            </a:extLst>
          </p:cNvPr>
          <p:cNvSpPr/>
          <p:nvPr/>
        </p:nvSpPr>
        <p:spPr>
          <a:xfrm>
            <a:off x="2144269" y="273207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703EAF17-DCCC-D390-1958-7F87FE34E8F7}"/>
              </a:ext>
            </a:extLst>
          </p:cNvPr>
          <p:cNvSpPr/>
          <p:nvPr/>
        </p:nvSpPr>
        <p:spPr>
          <a:xfrm>
            <a:off x="2144269" y="285513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6A2A1252-1366-5201-D1DA-805BBA31195F}"/>
              </a:ext>
            </a:extLst>
          </p:cNvPr>
          <p:cNvSpPr/>
          <p:nvPr/>
        </p:nvSpPr>
        <p:spPr>
          <a:xfrm>
            <a:off x="2144269" y="305207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051EE154-BB26-04A8-42E9-1C0AEE2A4B3C}"/>
              </a:ext>
            </a:extLst>
          </p:cNvPr>
          <p:cNvSpPr/>
          <p:nvPr/>
        </p:nvSpPr>
        <p:spPr>
          <a:xfrm>
            <a:off x="2144269" y="335543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CC4B5377-FF4F-0041-0C66-655FFF68B605}"/>
              </a:ext>
            </a:extLst>
          </p:cNvPr>
          <p:cNvSpPr/>
          <p:nvPr/>
        </p:nvSpPr>
        <p:spPr>
          <a:xfrm>
            <a:off x="2144269" y="389092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83B148AF-0509-FDE0-B04F-4F0263FBD12F}"/>
              </a:ext>
            </a:extLst>
          </p:cNvPr>
          <p:cNvSpPr/>
          <p:nvPr/>
        </p:nvSpPr>
        <p:spPr>
          <a:xfrm>
            <a:off x="2144269" y="190139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0CD8BED-EE96-8B81-3A7E-C3E469E8D5BA}"/>
              </a:ext>
            </a:extLst>
          </p:cNvPr>
          <p:cNvSpPr/>
          <p:nvPr/>
        </p:nvSpPr>
        <p:spPr>
          <a:xfrm>
            <a:off x="2144269" y="315681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AFA24F12-5780-DA2A-FF9D-3A7ACA6B5448}"/>
              </a:ext>
            </a:extLst>
          </p:cNvPr>
          <p:cNvSpPr/>
          <p:nvPr/>
        </p:nvSpPr>
        <p:spPr>
          <a:xfrm>
            <a:off x="2144269" y="364378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Plus Sign 35">
            <a:extLst>
              <a:ext uri="{FF2B5EF4-FFF2-40B4-BE49-F238E27FC236}">
                <a16:creationId xmlns:a16="http://schemas.microsoft.com/office/drawing/2014/main" id="{C07AA722-3EAE-868E-1C4A-B428748FF233}"/>
              </a:ext>
            </a:extLst>
          </p:cNvPr>
          <p:cNvSpPr/>
          <p:nvPr/>
        </p:nvSpPr>
        <p:spPr>
          <a:xfrm>
            <a:off x="2144269" y="411769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831FFD13-BF18-567E-8CD5-C58F9DE67828}"/>
              </a:ext>
            </a:extLst>
          </p:cNvPr>
          <p:cNvSpPr/>
          <p:nvPr/>
        </p:nvSpPr>
        <p:spPr>
          <a:xfrm>
            <a:off x="2144269" y="429432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0B4C7067-6E9C-7F54-A8C9-D7520FBAF8ED}"/>
              </a:ext>
            </a:extLst>
          </p:cNvPr>
          <p:cNvSpPr/>
          <p:nvPr/>
        </p:nvSpPr>
        <p:spPr>
          <a:xfrm>
            <a:off x="2144269" y="442641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Plus Sign 38">
            <a:extLst>
              <a:ext uri="{FF2B5EF4-FFF2-40B4-BE49-F238E27FC236}">
                <a16:creationId xmlns:a16="http://schemas.microsoft.com/office/drawing/2014/main" id="{035970CF-4BFA-ED57-D420-C0A3507EA316}"/>
              </a:ext>
            </a:extLst>
          </p:cNvPr>
          <p:cNvSpPr/>
          <p:nvPr/>
        </p:nvSpPr>
        <p:spPr>
          <a:xfrm>
            <a:off x="2144269" y="470728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0" name="Plus Sign 39">
            <a:extLst>
              <a:ext uri="{FF2B5EF4-FFF2-40B4-BE49-F238E27FC236}">
                <a16:creationId xmlns:a16="http://schemas.microsoft.com/office/drawing/2014/main" id="{0379940B-3354-0FCF-A561-CFC931BF0B46}"/>
              </a:ext>
            </a:extLst>
          </p:cNvPr>
          <p:cNvSpPr/>
          <p:nvPr/>
        </p:nvSpPr>
        <p:spPr>
          <a:xfrm>
            <a:off x="2144269" y="51789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34BCEA-86C9-9771-356C-AEDCEE5AC51E}"/>
              </a:ext>
            </a:extLst>
          </p:cNvPr>
          <p:cNvCxnSpPr>
            <a:cxnSpLocks/>
          </p:cNvCxnSpPr>
          <p:nvPr/>
        </p:nvCxnSpPr>
        <p:spPr>
          <a:xfrm>
            <a:off x="431800" y="5681133"/>
            <a:ext cx="11167533" cy="46567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0998E0-A513-9761-6F22-13E72287D8E8}"/>
              </a:ext>
            </a:extLst>
          </p:cNvPr>
          <p:cNvCxnSpPr>
            <a:cxnSpLocks/>
          </p:cNvCxnSpPr>
          <p:nvPr/>
        </p:nvCxnSpPr>
        <p:spPr>
          <a:xfrm flipV="1">
            <a:off x="4422177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D21485-480A-E8AA-351A-957FA1778DE2}"/>
              </a:ext>
            </a:extLst>
          </p:cNvPr>
          <p:cNvCxnSpPr>
            <a:cxnSpLocks/>
          </p:cNvCxnSpPr>
          <p:nvPr/>
        </p:nvCxnSpPr>
        <p:spPr>
          <a:xfrm flipV="1">
            <a:off x="7846941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7A6BE79-D3EC-04EB-A742-B7D376838968}"/>
              </a:ext>
            </a:extLst>
          </p:cNvPr>
          <p:cNvCxnSpPr>
            <a:cxnSpLocks/>
          </p:cNvCxnSpPr>
          <p:nvPr/>
        </p:nvCxnSpPr>
        <p:spPr>
          <a:xfrm flipV="1">
            <a:off x="10234542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56A969-0AC3-4122-6BED-AF755C2D46E9}"/>
              </a:ext>
            </a:extLst>
          </p:cNvPr>
          <p:cNvCxnSpPr>
            <a:cxnSpLocks/>
          </p:cNvCxnSpPr>
          <p:nvPr/>
        </p:nvCxnSpPr>
        <p:spPr>
          <a:xfrm flipV="1">
            <a:off x="2081487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9EBE9D5-5E97-8071-9658-2288C1172A9F}"/>
              </a:ext>
            </a:extLst>
          </p:cNvPr>
          <p:cNvSpPr/>
          <p:nvPr/>
        </p:nvSpPr>
        <p:spPr>
          <a:xfrm>
            <a:off x="1378763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126C67C-C635-B4F5-8219-86907D4B1687}"/>
              </a:ext>
            </a:extLst>
          </p:cNvPr>
          <p:cNvSpPr/>
          <p:nvPr/>
        </p:nvSpPr>
        <p:spPr>
          <a:xfrm>
            <a:off x="1392036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95F0E6-0359-762E-4E4D-6F157D714521}"/>
              </a:ext>
            </a:extLst>
          </p:cNvPr>
          <p:cNvCxnSpPr>
            <a:cxnSpLocks/>
          </p:cNvCxnSpPr>
          <p:nvPr/>
        </p:nvCxnSpPr>
        <p:spPr>
          <a:xfrm>
            <a:off x="2658879" y="3628689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9ED4F4-2CE4-D3C5-D998-2F3DE4739D34}"/>
                  </a:ext>
                </a:extLst>
              </p:cNvPr>
              <p:cNvSpPr txBox="1"/>
              <p:nvPr/>
            </p:nvSpPr>
            <p:spPr>
              <a:xfrm>
                <a:off x="2362391" y="3200563"/>
                <a:ext cx="1384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9ED4F4-2CE4-D3C5-D998-2F3DE4739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391" y="3200563"/>
                <a:ext cx="138499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B6406AC7-55B5-19D9-9F62-3EE806861068}"/>
              </a:ext>
            </a:extLst>
          </p:cNvPr>
          <p:cNvSpPr txBox="1"/>
          <p:nvPr/>
        </p:nvSpPr>
        <p:spPr>
          <a:xfrm>
            <a:off x="2457206" y="3656017"/>
            <a:ext cx="120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Selection based on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6B1BCF-574D-F3CC-DA51-B95996A10D50}"/>
                  </a:ext>
                </a:extLst>
              </p:cNvPr>
              <p:cNvSpPr txBox="1"/>
              <p:nvPr/>
            </p:nvSpPr>
            <p:spPr>
              <a:xfrm>
                <a:off x="1699062" y="867794"/>
                <a:ext cx="862352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6B1BCF-574D-F3CC-DA51-B95996A10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062" y="867794"/>
                <a:ext cx="862352" cy="387927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D4079AD-0B7C-1F38-40A9-A1A79D208FF5}"/>
              </a:ext>
            </a:extLst>
          </p:cNvPr>
          <p:cNvSpPr/>
          <p:nvPr/>
        </p:nvSpPr>
        <p:spPr>
          <a:xfrm>
            <a:off x="355007" y="1754665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9026791-9B86-A2F7-7E20-4B297E34F07D}"/>
              </a:ext>
            </a:extLst>
          </p:cNvPr>
          <p:cNvCxnSpPr>
            <a:cxnSpLocks/>
          </p:cNvCxnSpPr>
          <p:nvPr/>
        </p:nvCxnSpPr>
        <p:spPr>
          <a:xfrm flipV="1">
            <a:off x="1145920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/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AB207A3-5EA4-2426-A507-65C9AB52C1BF}"/>
                  </a:ext>
                </a:extLst>
              </p:cNvPr>
              <p:cNvSpPr txBox="1"/>
              <p:nvPr/>
            </p:nvSpPr>
            <p:spPr>
              <a:xfrm>
                <a:off x="1394960" y="2676582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AB207A3-5EA4-2426-A507-65C9AB52C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960" y="2676582"/>
                <a:ext cx="60901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0A2A2EF-C83F-39FD-F5F3-0BBDD36582F0}"/>
                  </a:ext>
                </a:extLst>
              </p:cNvPr>
              <p:cNvSpPr txBox="1"/>
              <p:nvPr/>
            </p:nvSpPr>
            <p:spPr>
              <a:xfrm>
                <a:off x="1361292" y="4344388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0A2A2EF-C83F-39FD-F5F3-0BBDD3658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292" y="4344388"/>
                <a:ext cx="60901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CDC900-BB1D-6409-43E2-CF52BD87C18A}"/>
                  </a:ext>
                </a:extLst>
              </p:cNvPr>
              <p:cNvSpPr txBox="1"/>
              <p:nvPr/>
            </p:nvSpPr>
            <p:spPr>
              <a:xfrm>
                <a:off x="3775012" y="867794"/>
                <a:ext cx="1294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CDC900-BB1D-6409-43E2-CF52BD87C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012" y="867794"/>
                <a:ext cx="1294329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id="{9BD2FC51-95C9-BEA4-3574-10430E548442}"/>
              </a:ext>
            </a:extLst>
          </p:cNvPr>
          <p:cNvSpPr/>
          <p:nvPr/>
        </p:nvSpPr>
        <p:spPr>
          <a:xfrm>
            <a:off x="2144269" y="261855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2" name="Multiplication Sign 81">
            <a:extLst>
              <a:ext uri="{FF2B5EF4-FFF2-40B4-BE49-F238E27FC236}">
                <a16:creationId xmlns:a16="http://schemas.microsoft.com/office/drawing/2014/main" id="{5219C919-045F-F127-1070-09FA29270361}"/>
              </a:ext>
            </a:extLst>
          </p:cNvPr>
          <p:cNvSpPr/>
          <p:nvPr/>
        </p:nvSpPr>
        <p:spPr>
          <a:xfrm>
            <a:off x="2144269" y="295740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3" name="Plus Sign 82">
            <a:extLst>
              <a:ext uri="{FF2B5EF4-FFF2-40B4-BE49-F238E27FC236}">
                <a16:creationId xmlns:a16="http://schemas.microsoft.com/office/drawing/2014/main" id="{E97051DA-D8F4-5183-B854-7653411939B2}"/>
              </a:ext>
            </a:extLst>
          </p:cNvPr>
          <p:cNvSpPr/>
          <p:nvPr/>
        </p:nvSpPr>
        <p:spPr>
          <a:xfrm>
            <a:off x="2144269" y="453880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4" name="Plus Sign 83">
            <a:extLst>
              <a:ext uri="{FF2B5EF4-FFF2-40B4-BE49-F238E27FC236}">
                <a16:creationId xmlns:a16="http://schemas.microsoft.com/office/drawing/2014/main" id="{3D11AD4A-342C-00A2-AB01-D61AF5C0FE1A}"/>
              </a:ext>
            </a:extLst>
          </p:cNvPr>
          <p:cNvSpPr/>
          <p:nvPr/>
        </p:nvSpPr>
        <p:spPr>
          <a:xfrm>
            <a:off x="2144269" y="488299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CFB601F-6BB9-45B9-C72A-1C161436B3FC}"/>
              </a:ext>
            </a:extLst>
          </p:cNvPr>
          <p:cNvSpPr/>
          <p:nvPr/>
        </p:nvSpPr>
        <p:spPr>
          <a:xfrm>
            <a:off x="1180429" y="237383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922F5A4-2BF8-1FEF-F947-41180242D27F}"/>
              </a:ext>
            </a:extLst>
          </p:cNvPr>
          <p:cNvSpPr/>
          <p:nvPr/>
        </p:nvSpPr>
        <p:spPr>
          <a:xfrm>
            <a:off x="1180429" y="278626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5FB31A2-345D-B27E-386D-D6DA21E377F6}"/>
              </a:ext>
            </a:extLst>
          </p:cNvPr>
          <p:cNvSpPr/>
          <p:nvPr/>
        </p:nvSpPr>
        <p:spPr>
          <a:xfrm>
            <a:off x="1180429" y="29093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31BA6A3-02F8-0A60-8444-79913F71E8ED}"/>
              </a:ext>
            </a:extLst>
          </p:cNvPr>
          <p:cNvSpPr/>
          <p:nvPr/>
        </p:nvSpPr>
        <p:spPr>
          <a:xfrm>
            <a:off x="1180429" y="310626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75F5C3C-2C14-A34E-9DCE-CF42247E3185}"/>
              </a:ext>
            </a:extLst>
          </p:cNvPr>
          <p:cNvSpPr/>
          <p:nvPr/>
        </p:nvSpPr>
        <p:spPr>
          <a:xfrm>
            <a:off x="1180429" y="340962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323EF78-B463-00A4-E26F-250F86711A65}"/>
              </a:ext>
            </a:extLst>
          </p:cNvPr>
          <p:cNvSpPr/>
          <p:nvPr/>
        </p:nvSpPr>
        <p:spPr>
          <a:xfrm>
            <a:off x="1180429" y="394511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4BA914C-65B2-85BF-B69D-841149A2B43D}"/>
              </a:ext>
            </a:extLst>
          </p:cNvPr>
          <p:cNvSpPr/>
          <p:nvPr/>
        </p:nvSpPr>
        <p:spPr>
          <a:xfrm>
            <a:off x="1180429" y="195557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845C0DB-7E33-6E10-C661-316B5B0E57ED}"/>
              </a:ext>
            </a:extLst>
          </p:cNvPr>
          <p:cNvSpPr/>
          <p:nvPr/>
        </p:nvSpPr>
        <p:spPr>
          <a:xfrm>
            <a:off x="1180429" y="32110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455FD22-195B-B4D8-CE5F-41694754316E}"/>
              </a:ext>
            </a:extLst>
          </p:cNvPr>
          <p:cNvSpPr/>
          <p:nvPr/>
        </p:nvSpPr>
        <p:spPr>
          <a:xfrm>
            <a:off x="1180429" y="36979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D16DEDB-D9AB-0A5D-8E8F-19ED2088855E}"/>
              </a:ext>
            </a:extLst>
          </p:cNvPr>
          <p:cNvSpPr/>
          <p:nvPr/>
        </p:nvSpPr>
        <p:spPr>
          <a:xfrm>
            <a:off x="1180429" y="417188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8287A7-9E39-D428-8C4F-1C8B57ACC5D2}"/>
              </a:ext>
            </a:extLst>
          </p:cNvPr>
          <p:cNvSpPr/>
          <p:nvPr/>
        </p:nvSpPr>
        <p:spPr>
          <a:xfrm>
            <a:off x="1180429" y="434850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B96E267-FD4F-7528-B3E2-E6C604CB1091}"/>
              </a:ext>
            </a:extLst>
          </p:cNvPr>
          <p:cNvSpPr/>
          <p:nvPr/>
        </p:nvSpPr>
        <p:spPr>
          <a:xfrm>
            <a:off x="1180429" y="448060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2C73B3-386C-D172-1575-E5DBC1D805BA}"/>
              </a:ext>
            </a:extLst>
          </p:cNvPr>
          <p:cNvSpPr/>
          <p:nvPr/>
        </p:nvSpPr>
        <p:spPr>
          <a:xfrm>
            <a:off x="1180429" y="47614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C1E782B-8247-E1C6-633A-7567652426E8}"/>
              </a:ext>
            </a:extLst>
          </p:cNvPr>
          <p:cNvSpPr/>
          <p:nvPr/>
        </p:nvSpPr>
        <p:spPr>
          <a:xfrm>
            <a:off x="1180429" y="523315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DBE11A9-3BA4-4370-D66C-B0C85A095E55}"/>
              </a:ext>
            </a:extLst>
          </p:cNvPr>
          <p:cNvSpPr/>
          <p:nvPr/>
        </p:nvSpPr>
        <p:spPr>
          <a:xfrm>
            <a:off x="1180429" y="26727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6BAC54B-5C5B-88FF-444D-14710ECFE1CC}"/>
              </a:ext>
            </a:extLst>
          </p:cNvPr>
          <p:cNvSpPr/>
          <p:nvPr/>
        </p:nvSpPr>
        <p:spPr>
          <a:xfrm>
            <a:off x="1180429" y="301159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D5D82C3-2A56-FB4E-BF57-D32E21A272CD}"/>
              </a:ext>
            </a:extLst>
          </p:cNvPr>
          <p:cNvSpPr/>
          <p:nvPr/>
        </p:nvSpPr>
        <p:spPr>
          <a:xfrm>
            <a:off x="1180429" y="459299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5EB9BB8-AEC7-08F3-3F2A-B91D531EF1E6}"/>
              </a:ext>
            </a:extLst>
          </p:cNvPr>
          <p:cNvSpPr/>
          <p:nvPr/>
        </p:nvSpPr>
        <p:spPr>
          <a:xfrm>
            <a:off x="1180429" y="493718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3" name="Multiplication Sign 102">
            <a:extLst>
              <a:ext uri="{FF2B5EF4-FFF2-40B4-BE49-F238E27FC236}">
                <a16:creationId xmlns:a16="http://schemas.microsoft.com/office/drawing/2014/main" id="{7EB76019-72FD-F139-81F7-A02C4D18BEDE}"/>
              </a:ext>
            </a:extLst>
          </p:cNvPr>
          <p:cNvSpPr/>
          <p:nvPr/>
        </p:nvSpPr>
        <p:spPr>
          <a:xfrm>
            <a:off x="4455571" y="231889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4" name="Multiplication Sign 103">
            <a:extLst>
              <a:ext uri="{FF2B5EF4-FFF2-40B4-BE49-F238E27FC236}">
                <a16:creationId xmlns:a16="http://schemas.microsoft.com/office/drawing/2014/main" id="{6F009802-9A38-9D3A-171A-2E046B601B5B}"/>
              </a:ext>
            </a:extLst>
          </p:cNvPr>
          <p:cNvSpPr/>
          <p:nvPr/>
        </p:nvSpPr>
        <p:spPr>
          <a:xfrm>
            <a:off x="4455571" y="273132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5" name="Multiplication Sign 104">
            <a:extLst>
              <a:ext uri="{FF2B5EF4-FFF2-40B4-BE49-F238E27FC236}">
                <a16:creationId xmlns:a16="http://schemas.microsoft.com/office/drawing/2014/main" id="{061E2487-8687-1B14-5B45-EA4E7C958863}"/>
              </a:ext>
            </a:extLst>
          </p:cNvPr>
          <p:cNvSpPr/>
          <p:nvPr/>
        </p:nvSpPr>
        <p:spPr>
          <a:xfrm>
            <a:off x="4455571" y="285438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6" name="Multiplication Sign 105">
            <a:extLst>
              <a:ext uri="{FF2B5EF4-FFF2-40B4-BE49-F238E27FC236}">
                <a16:creationId xmlns:a16="http://schemas.microsoft.com/office/drawing/2014/main" id="{3DB6320B-E6F5-F8E3-D3B8-27D5D512986E}"/>
              </a:ext>
            </a:extLst>
          </p:cNvPr>
          <p:cNvSpPr/>
          <p:nvPr/>
        </p:nvSpPr>
        <p:spPr>
          <a:xfrm>
            <a:off x="4455571" y="3051324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7" name="Multiplication Sign 106">
            <a:extLst>
              <a:ext uri="{FF2B5EF4-FFF2-40B4-BE49-F238E27FC236}">
                <a16:creationId xmlns:a16="http://schemas.microsoft.com/office/drawing/2014/main" id="{157D27E3-5905-1404-7687-52877F386079}"/>
              </a:ext>
            </a:extLst>
          </p:cNvPr>
          <p:cNvSpPr/>
          <p:nvPr/>
        </p:nvSpPr>
        <p:spPr>
          <a:xfrm>
            <a:off x="4455571" y="335468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8" name="Multiplication Sign 107">
            <a:extLst>
              <a:ext uri="{FF2B5EF4-FFF2-40B4-BE49-F238E27FC236}">
                <a16:creationId xmlns:a16="http://schemas.microsoft.com/office/drawing/2014/main" id="{9A56736C-FF45-91A7-12CA-86A1CBCD5037}"/>
              </a:ext>
            </a:extLst>
          </p:cNvPr>
          <p:cNvSpPr/>
          <p:nvPr/>
        </p:nvSpPr>
        <p:spPr>
          <a:xfrm>
            <a:off x="445557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9" name="Multiplication Sign 108">
            <a:extLst>
              <a:ext uri="{FF2B5EF4-FFF2-40B4-BE49-F238E27FC236}">
                <a16:creationId xmlns:a16="http://schemas.microsoft.com/office/drawing/2014/main" id="{6F80E243-E0C9-4825-81A0-4A88718B2F5D}"/>
              </a:ext>
            </a:extLst>
          </p:cNvPr>
          <p:cNvSpPr/>
          <p:nvPr/>
        </p:nvSpPr>
        <p:spPr>
          <a:xfrm>
            <a:off x="445557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0" name="Plus Sign 109">
            <a:extLst>
              <a:ext uri="{FF2B5EF4-FFF2-40B4-BE49-F238E27FC236}">
                <a16:creationId xmlns:a16="http://schemas.microsoft.com/office/drawing/2014/main" id="{D4C810E3-0F05-35F7-3657-D94B0A311BCF}"/>
              </a:ext>
            </a:extLst>
          </p:cNvPr>
          <p:cNvSpPr/>
          <p:nvPr/>
        </p:nvSpPr>
        <p:spPr>
          <a:xfrm>
            <a:off x="445557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1" name="Plus Sign 110">
            <a:extLst>
              <a:ext uri="{FF2B5EF4-FFF2-40B4-BE49-F238E27FC236}">
                <a16:creationId xmlns:a16="http://schemas.microsoft.com/office/drawing/2014/main" id="{5394FC76-FB7F-6B0E-47A5-4C74E07DD421}"/>
              </a:ext>
            </a:extLst>
          </p:cNvPr>
          <p:cNvSpPr/>
          <p:nvPr/>
        </p:nvSpPr>
        <p:spPr>
          <a:xfrm>
            <a:off x="445557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2" name="Plus Sign 111">
            <a:extLst>
              <a:ext uri="{FF2B5EF4-FFF2-40B4-BE49-F238E27FC236}">
                <a16:creationId xmlns:a16="http://schemas.microsoft.com/office/drawing/2014/main" id="{2DC8F9C7-8449-9D16-27A6-C13872910C2F}"/>
              </a:ext>
            </a:extLst>
          </p:cNvPr>
          <p:cNvSpPr/>
          <p:nvPr/>
        </p:nvSpPr>
        <p:spPr>
          <a:xfrm>
            <a:off x="445557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3" name="Plus Sign 112">
            <a:extLst>
              <a:ext uri="{FF2B5EF4-FFF2-40B4-BE49-F238E27FC236}">
                <a16:creationId xmlns:a16="http://schemas.microsoft.com/office/drawing/2014/main" id="{ABC98AC2-5131-9691-EE59-27FDFC973269}"/>
              </a:ext>
            </a:extLst>
          </p:cNvPr>
          <p:cNvSpPr/>
          <p:nvPr/>
        </p:nvSpPr>
        <p:spPr>
          <a:xfrm>
            <a:off x="4455571" y="429356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4" name="Plus Sign 113">
            <a:extLst>
              <a:ext uri="{FF2B5EF4-FFF2-40B4-BE49-F238E27FC236}">
                <a16:creationId xmlns:a16="http://schemas.microsoft.com/office/drawing/2014/main" id="{7209B0D0-4ED7-4926-D827-9F18B8A7704E}"/>
              </a:ext>
            </a:extLst>
          </p:cNvPr>
          <p:cNvSpPr/>
          <p:nvPr/>
        </p:nvSpPr>
        <p:spPr>
          <a:xfrm>
            <a:off x="445557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5" name="Plus Sign 114">
            <a:extLst>
              <a:ext uri="{FF2B5EF4-FFF2-40B4-BE49-F238E27FC236}">
                <a16:creationId xmlns:a16="http://schemas.microsoft.com/office/drawing/2014/main" id="{68A0710E-B3FD-6FB9-A74C-51171E597A0C}"/>
              </a:ext>
            </a:extLst>
          </p:cNvPr>
          <p:cNvSpPr/>
          <p:nvPr/>
        </p:nvSpPr>
        <p:spPr>
          <a:xfrm>
            <a:off x="4455571" y="47065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6" name="Plus Sign 115">
            <a:extLst>
              <a:ext uri="{FF2B5EF4-FFF2-40B4-BE49-F238E27FC236}">
                <a16:creationId xmlns:a16="http://schemas.microsoft.com/office/drawing/2014/main" id="{A3738A7C-B6C0-2C83-F115-A4AC476A7E74}"/>
              </a:ext>
            </a:extLst>
          </p:cNvPr>
          <p:cNvSpPr/>
          <p:nvPr/>
        </p:nvSpPr>
        <p:spPr>
          <a:xfrm>
            <a:off x="445557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7" name="Multiplication Sign 116">
            <a:extLst>
              <a:ext uri="{FF2B5EF4-FFF2-40B4-BE49-F238E27FC236}">
                <a16:creationId xmlns:a16="http://schemas.microsoft.com/office/drawing/2014/main" id="{D2EEB75B-9189-0CB2-9BF8-DE6AF4470987}"/>
              </a:ext>
            </a:extLst>
          </p:cNvPr>
          <p:cNvSpPr/>
          <p:nvPr/>
        </p:nvSpPr>
        <p:spPr>
          <a:xfrm>
            <a:off x="445557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8" name="Multiplication Sign 117">
            <a:extLst>
              <a:ext uri="{FF2B5EF4-FFF2-40B4-BE49-F238E27FC236}">
                <a16:creationId xmlns:a16="http://schemas.microsoft.com/office/drawing/2014/main" id="{42256F97-F8BF-6F25-2C8F-82E70B24718B}"/>
              </a:ext>
            </a:extLst>
          </p:cNvPr>
          <p:cNvSpPr/>
          <p:nvPr/>
        </p:nvSpPr>
        <p:spPr>
          <a:xfrm>
            <a:off x="445557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9" name="Plus Sign 118">
            <a:extLst>
              <a:ext uri="{FF2B5EF4-FFF2-40B4-BE49-F238E27FC236}">
                <a16:creationId xmlns:a16="http://schemas.microsoft.com/office/drawing/2014/main" id="{22119A2E-C191-591C-8B23-5F02F950207F}"/>
              </a:ext>
            </a:extLst>
          </p:cNvPr>
          <p:cNvSpPr/>
          <p:nvPr/>
        </p:nvSpPr>
        <p:spPr>
          <a:xfrm>
            <a:off x="445557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0" name="Plus Sign 119">
            <a:extLst>
              <a:ext uri="{FF2B5EF4-FFF2-40B4-BE49-F238E27FC236}">
                <a16:creationId xmlns:a16="http://schemas.microsoft.com/office/drawing/2014/main" id="{F3C621C2-F9A2-F625-8DAD-BBD4750F26F5}"/>
              </a:ext>
            </a:extLst>
          </p:cNvPr>
          <p:cNvSpPr/>
          <p:nvPr/>
        </p:nvSpPr>
        <p:spPr>
          <a:xfrm>
            <a:off x="445557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9" name="Multiplication Sign 138">
            <a:extLst>
              <a:ext uri="{FF2B5EF4-FFF2-40B4-BE49-F238E27FC236}">
                <a16:creationId xmlns:a16="http://schemas.microsoft.com/office/drawing/2014/main" id="{FD1E919F-BBA1-AEC3-48D5-13611BF5187C}"/>
              </a:ext>
            </a:extLst>
          </p:cNvPr>
          <p:cNvSpPr/>
          <p:nvPr/>
        </p:nvSpPr>
        <p:spPr>
          <a:xfrm>
            <a:off x="10011731" y="231889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0" name="Multiplication Sign 139">
            <a:extLst>
              <a:ext uri="{FF2B5EF4-FFF2-40B4-BE49-F238E27FC236}">
                <a16:creationId xmlns:a16="http://schemas.microsoft.com/office/drawing/2014/main" id="{F6680D46-D292-959F-3071-1F06B40E8E49}"/>
              </a:ext>
            </a:extLst>
          </p:cNvPr>
          <p:cNvSpPr/>
          <p:nvPr/>
        </p:nvSpPr>
        <p:spPr>
          <a:xfrm>
            <a:off x="10011731" y="273132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1" name="Multiplication Sign 140">
            <a:extLst>
              <a:ext uri="{FF2B5EF4-FFF2-40B4-BE49-F238E27FC236}">
                <a16:creationId xmlns:a16="http://schemas.microsoft.com/office/drawing/2014/main" id="{608D3F9E-C50B-B56F-A3BD-A08D36744E71}"/>
              </a:ext>
            </a:extLst>
          </p:cNvPr>
          <p:cNvSpPr/>
          <p:nvPr/>
        </p:nvSpPr>
        <p:spPr>
          <a:xfrm>
            <a:off x="10011731" y="285438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2" name="Multiplication Sign 141">
            <a:extLst>
              <a:ext uri="{FF2B5EF4-FFF2-40B4-BE49-F238E27FC236}">
                <a16:creationId xmlns:a16="http://schemas.microsoft.com/office/drawing/2014/main" id="{5508C955-CE31-B622-88F1-2D6A301212DC}"/>
              </a:ext>
            </a:extLst>
          </p:cNvPr>
          <p:cNvSpPr/>
          <p:nvPr/>
        </p:nvSpPr>
        <p:spPr>
          <a:xfrm>
            <a:off x="10011731" y="3051324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3" name="Multiplication Sign 142">
            <a:extLst>
              <a:ext uri="{FF2B5EF4-FFF2-40B4-BE49-F238E27FC236}">
                <a16:creationId xmlns:a16="http://schemas.microsoft.com/office/drawing/2014/main" id="{7C47F96D-FFED-7F74-F890-EEF84B05A3E9}"/>
              </a:ext>
            </a:extLst>
          </p:cNvPr>
          <p:cNvSpPr/>
          <p:nvPr/>
        </p:nvSpPr>
        <p:spPr>
          <a:xfrm>
            <a:off x="10011731" y="335468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4" name="Multiplication Sign 143">
            <a:extLst>
              <a:ext uri="{FF2B5EF4-FFF2-40B4-BE49-F238E27FC236}">
                <a16:creationId xmlns:a16="http://schemas.microsoft.com/office/drawing/2014/main" id="{D281ECB4-A308-889B-FFE2-A38230D07B69}"/>
              </a:ext>
            </a:extLst>
          </p:cNvPr>
          <p:cNvSpPr/>
          <p:nvPr/>
        </p:nvSpPr>
        <p:spPr>
          <a:xfrm>
            <a:off x="1001173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5" name="Multiplication Sign 144">
            <a:extLst>
              <a:ext uri="{FF2B5EF4-FFF2-40B4-BE49-F238E27FC236}">
                <a16:creationId xmlns:a16="http://schemas.microsoft.com/office/drawing/2014/main" id="{7780D8C8-B249-66B8-FFF8-A931E512198E}"/>
              </a:ext>
            </a:extLst>
          </p:cNvPr>
          <p:cNvSpPr/>
          <p:nvPr/>
        </p:nvSpPr>
        <p:spPr>
          <a:xfrm>
            <a:off x="1001173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6" name="Plus Sign 145">
            <a:extLst>
              <a:ext uri="{FF2B5EF4-FFF2-40B4-BE49-F238E27FC236}">
                <a16:creationId xmlns:a16="http://schemas.microsoft.com/office/drawing/2014/main" id="{5D337644-60B5-D013-2179-E5160AA08CEA}"/>
              </a:ext>
            </a:extLst>
          </p:cNvPr>
          <p:cNvSpPr/>
          <p:nvPr/>
        </p:nvSpPr>
        <p:spPr>
          <a:xfrm>
            <a:off x="1001173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7" name="Plus Sign 146">
            <a:extLst>
              <a:ext uri="{FF2B5EF4-FFF2-40B4-BE49-F238E27FC236}">
                <a16:creationId xmlns:a16="http://schemas.microsoft.com/office/drawing/2014/main" id="{5DF7BEFE-F0D2-3A84-DDE8-6AD9A2D1C050}"/>
              </a:ext>
            </a:extLst>
          </p:cNvPr>
          <p:cNvSpPr/>
          <p:nvPr/>
        </p:nvSpPr>
        <p:spPr>
          <a:xfrm>
            <a:off x="1001173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8" name="Plus Sign 147">
            <a:extLst>
              <a:ext uri="{FF2B5EF4-FFF2-40B4-BE49-F238E27FC236}">
                <a16:creationId xmlns:a16="http://schemas.microsoft.com/office/drawing/2014/main" id="{7FE1B560-945F-ED14-7F28-54696F2DF578}"/>
              </a:ext>
            </a:extLst>
          </p:cNvPr>
          <p:cNvSpPr/>
          <p:nvPr/>
        </p:nvSpPr>
        <p:spPr>
          <a:xfrm>
            <a:off x="1001173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9" name="Plus Sign 148">
            <a:extLst>
              <a:ext uri="{FF2B5EF4-FFF2-40B4-BE49-F238E27FC236}">
                <a16:creationId xmlns:a16="http://schemas.microsoft.com/office/drawing/2014/main" id="{C1BF2AA2-A256-BA12-B71A-142A9415EC74}"/>
              </a:ext>
            </a:extLst>
          </p:cNvPr>
          <p:cNvSpPr/>
          <p:nvPr/>
        </p:nvSpPr>
        <p:spPr>
          <a:xfrm>
            <a:off x="10011731" y="42935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0" name="Plus Sign 149">
            <a:extLst>
              <a:ext uri="{FF2B5EF4-FFF2-40B4-BE49-F238E27FC236}">
                <a16:creationId xmlns:a16="http://schemas.microsoft.com/office/drawing/2014/main" id="{7F6F9B23-9E65-973C-BB3D-7558F7B8B40F}"/>
              </a:ext>
            </a:extLst>
          </p:cNvPr>
          <p:cNvSpPr/>
          <p:nvPr/>
        </p:nvSpPr>
        <p:spPr>
          <a:xfrm>
            <a:off x="1001173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1" name="Plus Sign 150">
            <a:extLst>
              <a:ext uri="{FF2B5EF4-FFF2-40B4-BE49-F238E27FC236}">
                <a16:creationId xmlns:a16="http://schemas.microsoft.com/office/drawing/2014/main" id="{208F1248-7B50-F23F-1D7F-564DC5FB4F2E}"/>
              </a:ext>
            </a:extLst>
          </p:cNvPr>
          <p:cNvSpPr/>
          <p:nvPr/>
        </p:nvSpPr>
        <p:spPr>
          <a:xfrm>
            <a:off x="10011731" y="470653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2" name="Plus Sign 151">
            <a:extLst>
              <a:ext uri="{FF2B5EF4-FFF2-40B4-BE49-F238E27FC236}">
                <a16:creationId xmlns:a16="http://schemas.microsoft.com/office/drawing/2014/main" id="{F4E826F0-12B5-32C9-CA65-5E33278EDA15}"/>
              </a:ext>
            </a:extLst>
          </p:cNvPr>
          <p:cNvSpPr/>
          <p:nvPr/>
        </p:nvSpPr>
        <p:spPr>
          <a:xfrm>
            <a:off x="1001173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3" name="Multiplication Sign 152">
            <a:extLst>
              <a:ext uri="{FF2B5EF4-FFF2-40B4-BE49-F238E27FC236}">
                <a16:creationId xmlns:a16="http://schemas.microsoft.com/office/drawing/2014/main" id="{1C35E0FA-BA3B-8CC1-9D91-820CF1CBC962}"/>
              </a:ext>
            </a:extLst>
          </p:cNvPr>
          <p:cNvSpPr/>
          <p:nvPr/>
        </p:nvSpPr>
        <p:spPr>
          <a:xfrm>
            <a:off x="1001173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325F4CF3-1554-A185-CA55-4B660998AA50}"/>
              </a:ext>
            </a:extLst>
          </p:cNvPr>
          <p:cNvSpPr/>
          <p:nvPr/>
        </p:nvSpPr>
        <p:spPr>
          <a:xfrm>
            <a:off x="1001173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5" name="Plus Sign 154">
            <a:extLst>
              <a:ext uri="{FF2B5EF4-FFF2-40B4-BE49-F238E27FC236}">
                <a16:creationId xmlns:a16="http://schemas.microsoft.com/office/drawing/2014/main" id="{7586CB17-787A-3E37-96DC-DAC91CEF6EB7}"/>
              </a:ext>
            </a:extLst>
          </p:cNvPr>
          <p:cNvSpPr/>
          <p:nvPr/>
        </p:nvSpPr>
        <p:spPr>
          <a:xfrm>
            <a:off x="1001173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6" name="Plus Sign 155">
            <a:extLst>
              <a:ext uri="{FF2B5EF4-FFF2-40B4-BE49-F238E27FC236}">
                <a16:creationId xmlns:a16="http://schemas.microsoft.com/office/drawing/2014/main" id="{CA15FE5D-D1BA-FAE3-FD33-AD036E2E0722}"/>
              </a:ext>
            </a:extLst>
          </p:cNvPr>
          <p:cNvSpPr/>
          <p:nvPr/>
        </p:nvSpPr>
        <p:spPr>
          <a:xfrm>
            <a:off x="1001173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BD107C6-5FDE-42B8-D2A6-CCDE461F024D}"/>
              </a:ext>
            </a:extLst>
          </p:cNvPr>
          <p:cNvCxnSpPr>
            <a:cxnSpLocks/>
          </p:cNvCxnSpPr>
          <p:nvPr/>
        </p:nvCxnSpPr>
        <p:spPr>
          <a:xfrm flipV="1">
            <a:off x="5373096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28361F1-CA8F-D738-BAE3-E8985E9C22D2}"/>
                  </a:ext>
                </a:extLst>
              </p:cNvPr>
              <p:cNvSpPr txBox="1"/>
              <p:nvPr/>
            </p:nvSpPr>
            <p:spPr>
              <a:xfrm>
                <a:off x="5069341" y="867794"/>
                <a:ext cx="105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28361F1-CA8F-D738-BAE3-E8985E9C2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341" y="867794"/>
                <a:ext cx="1053044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5BE7FE2-6A54-D1D6-21D0-D9791314AD95}"/>
              </a:ext>
            </a:extLst>
          </p:cNvPr>
          <p:cNvSpPr/>
          <p:nvPr/>
        </p:nvSpPr>
        <p:spPr>
          <a:xfrm>
            <a:off x="4773671" y="1722830"/>
            <a:ext cx="527483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700583 w 700966"/>
              <a:gd name="connsiteY0" fmla="*/ 0 h 2386518"/>
              <a:gd name="connsiteX1" fmla="*/ 584544 w 700966"/>
              <a:gd name="connsiteY1" fmla="*/ 443227 h 2386518"/>
              <a:gd name="connsiteX2" fmla="*/ 351710 w 700966"/>
              <a:gd name="connsiteY2" fmla="*/ 1180392 h 2386518"/>
              <a:gd name="connsiteX3" fmla="*/ 594 w 700966"/>
              <a:gd name="connsiteY3" fmla="*/ 1546597 h 2386518"/>
              <a:gd name="connsiteX4" fmla="*/ 572094 w 700966"/>
              <a:gd name="connsiteY4" fmla="*/ 1888454 h 2386518"/>
              <a:gd name="connsiteX5" fmla="*/ 684144 w 700966"/>
              <a:gd name="connsiteY5" fmla="*/ 2386518 h 2386518"/>
              <a:gd name="connsiteX0" fmla="*/ 700583 w 700907"/>
              <a:gd name="connsiteY0" fmla="*/ 0 h 2386518"/>
              <a:gd name="connsiteX1" fmla="*/ 571844 w 700907"/>
              <a:gd name="connsiteY1" fmla="*/ 842517 h 2386518"/>
              <a:gd name="connsiteX2" fmla="*/ 351710 w 700907"/>
              <a:gd name="connsiteY2" fmla="*/ 1180392 h 2386518"/>
              <a:gd name="connsiteX3" fmla="*/ 594 w 700907"/>
              <a:gd name="connsiteY3" fmla="*/ 1546597 h 2386518"/>
              <a:gd name="connsiteX4" fmla="*/ 572094 w 700907"/>
              <a:gd name="connsiteY4" fmla="*/ 1888454 h 2386518"/>
              <a:gd name="connsiteX5" fmla="*/ 684144 w 700907"/>
              <a:gd name="connsiteY5" fmla="*/ 2386518 h 2386518"/>
              <a:gd name="connsiteX0" fmla="*/ 700583 w 700844"/>
              <a:gd name="connsiteY0" fmla="*/ 0 h 2386518"/>
              <a:gd name="connsiteX1" fmla="*/ 571844 w 700844"/>
              <a:gd name="connsiteY1" fmla="*/ 842517 h 2386518"/>
              <a:gd name="connsiteX2" fmla="*/ 470244 w 700844"/>
              <a:gd name="connsiteY2" fmla="*/ 1213210 h 2386518"/>
              <a:gd name="connsiteX3" fmla="*/ 594 w 700844"/>
              <a:gd name="connsiteY3" fmla="*/ 1546597 h 2386518"/>
              <a:gd name="connsiteX4" fmla="*/ 572094 w 700844"/>
              <a:gd name="connsiteY4" fmla="*/ 1888454 h 2386518"/>
              <a:gd name="connsiteX5" fmla="*/ 684144 w 700844"/>
              <a:gd name="connsiteY5" fmla="*/ 2386518 h 2386518"/>
              <a:gd name="connsiteX0" fmla="*/ 700532 w 700793"/>
              <a:gd name="connsiteY0" fmla="*/ 0 h 2386518"/>
              <a:gd name="connsiteX1" fmla="*/ 571793 w 700793"/>
              <a:gd name="connsiteY1" fmla="*/ 842517 h 2386518"/>
              <a:gd name="connsiteX2" fmla="*/ 470193 w 700793"/>
              <a:gd name="connsiteY2" fmla="*/ 1213210 h 2386518"/>
              <a:gd name="connsiteX3" fmla="*/ 543 w 700793"/>
              <a:gd name="connsiteY3" fmla="*/ 1546597 h 2386518"/>
              <a:gd name="connsiteX4" fmla="*/ 618609 w 700793"/>
              <a:gd name="connsiteY4" fmla="*/ 2027932 h 2386518"/>
              <a:gd name="connsiteX5" fmla="*/ 684093 w 700793"/>
              <a:gd name="connsiteY5" fmla="*/ 2386518 h 2386518"/>
              <a:gd name="connsiteX0" fmla="*/ 577925 w 578186"/>
              <a:gd name="connsiteY0" fmla="*/ 0 h 2386518"/>
              <a:gd name="connsiteX1" fmla="*/ 449186 w 578186"/>
              <a:gd name="connsiteY1" fmla="*/ 842517 h 2386518"/>
              <a:gd name="connsiteX2" fmla="*/ 347586 w 578186"/>
              <a:gd name="connsiteY2" fmla="*/ 1213210 h 2386518"/>
              <a:gd name="connsiteX3" fmla="*/ 703 w 578186"/>
              <a:gd name="connsiteY3" fmla="*/ 1557536 h 2386518"/>
              <a:gd name="connsiteX4" fmla="*/ 496002 w 578186"/>
              <a:gd name="connsiteY4" fmla="*/ 2027932 h 2386518"/>
              <a:gd name="connsiteX5" fmla="*/ 561486 w 578186"/>
              <a:gd name="connsiteY5" fmla="*/ 2386518 h 2386518"/>
              <a:gd name="connsiteX0" fmla="*/ 527222 w 527483"/>
              <a:gd name="connsiteY0" fmla="*/ 0 h 2386518"/>
              <a:gd name="connsiteX1" fmla="*/ 398483 w 527483"/>
              <a:gd name="connsiteY1" fmla="*/ 842517 h 2386518"/>
              <a:gd name="connsiteX2" fmla="*/ 296883 w 527483"/>
              <a:gd name="connsiteY2" fmla="*/ 1213210 h 2386518"/>
              <a:gd name="connsiteX3" fmla="*/ 800 w 527483"/>
              <a:gd name="connsiteY3" fmla="*/ 1563006 h 2386518"/>
              <a:gd name="connsiteX4" fmla="*/ 445299 w 527483"/>
              <a:gd name="connsiteY4" fmla="*/ 2027932 h 2386518"/>
              <a:gd name="connsiteX5" fmla="*/ 510783 w 527483"/>
              <a:gd name="connsiteY5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483" h="2386518">
                <a:moveTo>
                  <a:pt x="527222" y="0"/>
                </a:moveTo>
                <a:cubicBezTo>
                  <a:pt x="533146" y="173214"/>
                  <a:pt x="436873" y="640315"/>
                  <a:pt x="398483" y="842517"/>
                </a:cubicBezTo>
                <a:cubicBezTo>
                  <a:pt x="360093" y="1044719"/>
                  <a:pt x="394208" y="1029315"/>
                  <a:pt x="296883" y="1213210"/>
                </a:cubicBezTo>
                <a:cubicBezTo>
                  <a:pt x="199558" y="1397105"/>
                  <a:pt x="20514" y="1432233"/>
                  <a:pt x="800" y="1563006"/>
                </a:cubicBezTo>
                <a:cubicBezTo>
                  <a:pt x="-18914" y="1693779"/>
                  <a:pt x="331374" y="1887945"/>
                  <a:pt x="445299" y="2027932"/>
                </a:cubicBezTo>
                <a:cubicBezTo>
                  <a:pt x="559224" y="2167919"/>
                  <a:pt x="451891" y="2315814"/>
                  <a:pt x="510783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B89FE1B-4501-88E2-0FF3-581F4C3D8AED}"/>
              </a:ext>
            </a:extLst>
          </p:cNvPr>
          <p:cNvCxnSpPr>
            <a:cxnSpLocks/>
          </p:cNvCxnSpPr>
          <p:nvPr/>
        </p:nvCxnSpPr>
        <p:spPr>
          <a:xfrm flipH="1" flipV="1">
            <a:off x="8720365" y="3615702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DC9BD3D-AD62-B11F-CA11-4822D6C5AAFF}"/>
                  </a:ext>
                </a:extLst>
              </p:cNvPr>
              <p:cNvSpPr txBox="1"/>
              <p:nvPr/>
            </p:nvSpPr>
            <p:spPr>
              <a:xfrm>
                <a:off x="8415408" y="3187576"/>
                <a:ext cx="1384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DC9BD3D-AD62-B11F-CA11-4822D6C5A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408" y="3187576"/>
                <a:ext cx="138499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extBox 179">
            <a:extLst>
              <a:ext uri="{FF2B5EF4-FFF2-40B4-BE49-F238E27FC236}">
                <a16:creationId xmlns:a16="http://schemas.microsoft.com/office/drawing/2014/main" id="{2C33814C-CBE5-DCC4-16E2-204010A81D82}"/>
              </a:ext>
            </a:extLst>
          </p:cNvPr>
          <p:cNvSpPr txBox="1"/>
          <p:nvPr/>
        </p:nvSpPr>
        <p:spPr>
          <a:xfrm>
            <a:off x="8518692" y="3643030"/>
            <a:ext cx="120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Selection based on X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C276535-8F2A-0114-4FDC-8E637F582075}"/>
              </a:ext>
            </a:extLst>
          </p:cNvPr>
          <p:cNvCxnSpPr>
            <a:cxnSpLocks/>
          </p:cNvCxnSpPr>
          <p:nvPr/>
        </p:nvCxnSpPr>
        <p:spPr>
          <a:xfrm flipV="1">
            <a:off x="6864971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E22633-BE4F-B364-7E9A-70CCE8E99F02}"/>
                  </a:ext>
                </a:extLst>
              </p:cNvPr>
              <p:cNvSpPr txBox="1"/>
              <p:nvPr/>
            </p:nvSpPr>
            <p:spPr>
              <a:xfrm>
                <a:off x="6384759" y="867794"/>
                <a:ext cx="1053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E22633-BE4F-B364-7E9A-70CCE8E99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759" y="867794"/>
                <a:ext cx="1053045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Oval 185">
            <a:extLst>
              <a:ext uri="{FF2B5EF4-FFF2-40B4-BE49-F238E27FC236}">
                <a16:creationId xmlns:a16="http://schemas.microsoft.com/office/drawing/2014/main" id="{6BCBA187-2949-6CDE-1453-E5C1DECEFD8E}"/>
              </a:ext>
            </a:extLst>
          </p:cNvPr>
          <p:cNvSpPr/>
          <p:nvPr/>
        </p:nvSpPr>
        <p:spPr>
          <a:xfrm>
            <a:off x="6712998" y="235855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DAB76045-8613-403F-EC41-57057987DA0B}"/>
              </a:ext>
            </a:extLst>
          </p:cNvPr>
          <p:cNvSpPr/>
          <p:nvPr/>
        </p:nvSpPr>
        <p:spPr>
          <a:xfrm>
            <a:off x="6712998" y="277098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82D6BDEE-70C6-8F19-F071-9EAF5EE10B38}"/>
              </a:ext>
            </a:extLst>
          </p:cNvPr>
          <p:cNvSpPr/>
          <p:nvPr/>
        </p:nvSpPr>
        <p:spPr>
          <a:xfrm>
            <a:off x="6712998" y="289404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EB04BA3-6CD4-4AD6-5DE8-31F9CB20C017}"/>
              </a:ext>
            </a:extLst>
          </p:cNvPr>
          <p:cNvSpPr/>
          <p:nvPr/>
        </p:nvSpPr>
        <p:spPr>
          <a:xfrm>
            <a:off x="6712998" y="309098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98759E5C-B655-395C-349A-F3D7D80DBAAF}"/>
              </a:ext>
            </a:extLst>
          </p:cNvPr>
          <p:cNvSpPr/>
          <p:nvPr/>
        </p:nvSpPr>
        <p:spPr>
          <a:xfrm>
            <a:off x="6712998" y="339435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68D7792A-0725-0A51-087F-A4FCC90DDC2C}"/>
              </a:ext>
            </a:extLst>
          </p:cNvPr>
          <p:cNvSpPr/>
          <p:nvPr/>
        </p:nvSpPr>
        <p:spPr>
          <a:xfrm>
            <a:off x="6712998" y="392984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841785BD-F08C-2074-4491-831BA34D2FDB}"/>
              </a:ext>
            </a:extLst>
          </p:cNvPr>
          <p:cNvSpPr/>
          <p:nvPr/>
        </p:nvSpPr>
        <p:spPr>
          <a:xfrm>
            <a:off x="6712998" y="1940302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C943288-AEAD-0AB7-3592-D7933E3C4A01}"/>
              </a:ext>
            </a:extLst>
          </p:cNvPr>
          <p:cNvSpPr/>
          <p:nvPr/>
        </p:nvSpPr>
        <p:spPr>
          <a:xfrm>
            <a:off x="6712998" y="3195726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42F011D-07DE-0B1A-6124-BBA62A957AA1}"/>
              </a:ext>
            </a:extLst>
          </p:cNvPr>
          <p:cNvSpPr/>
          <p:nvPr/>
        </p:nvSpPr>
        <p:spPr>
          <a:xfrm>
            <a:off x="6712998" y="368269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5F268DB2-8900-C07B-DF3E-C5D55803B47A}"/>
              </a:ext>
            </a:extLst>
          </p:cNvPr>
          <p:cNvSpPr/>
          <p:nvPr/>
        </p:nvSpPr>
        <p:spPr>
          <a:xfrm>
            <a:off x="6712998" y="415660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58377C31-BD0F-B830-A015-371248162080}"/>
              </a:ext>
            </a:extLst>
          </p:cNvPr>
          <p:cNvSpPr/>
          <p:nvPr/>
        </p:nvSpPr>
        <p:spPr>
          <a:xfrm>
            <a:off x="6712998" y="433323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35210D96-3AEE-D300-81B4-8B70EC19C559}"/>
              </a:ext>
            </a:extLst>
          </p:cNvPr>
          <p:cNvSpPr/>
          <p:nvPr/>
        </p:nvSpPr>
        <p:spPr>
          <a:xfrm>
            <a:off x="6712998" y="446533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AE5F616B-408E-769E-CCA1-FB0E0DF238C0}"/>
              </a:ext>
            </a:extLst>
          </p:cNvPr>
          <p:cNvSpPr/>
          <p:nvPr/>
        </p:nvSpPr>
        <p:spPr>
          <a:xfrm>
            <a:off x="6712998" y="474619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74A76AC0-D985-31B1-1504-5D128E8F812F}"/>
              </a:ext>
            </a:extLst>
          </p:cNvPr>
          <p:cNvSpPr/>
          <p:nvPr/>
        </p:nvSpPr>
        <p:spPr>
          <a:xfrm>
            <a:off x="6712998" y="5217880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83F407A9-C59C-D71D-13EC-A3C8C5AF79E1}"/>
              </a:ext>
            </a:extLst>
          </p:cNvPr>
          <p:cNvSpPr/>
          <p:nvPr/>
        </p:nvSpPr>
        <p:spPr>
          <a:xfrm>
            <a:off x="6712998" y="2657470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D4711049-230A-986A-3784-E98C32B1F714}"/>
              </a:ext>
            </a:extLst>
          </p:cNvPr>
          <p:cNvSpPr/>
          <p:nvPr/>
        </p:nvSpPr>
        <p:spPr>
          <a:xfrm>
            <a:off x="6712998" y="299631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0640CB89-91A5-3D42-00BF-F546B9D72EA8}"/>
              </a:ext>
            </a:extLst>
          </p:cNvPr>
          <p:cNvSpPr/>
          <p:nvPr/>
        </p:nvSpPr>
        <p:spPr>
          <a:xfrm>
            <a:off x="6712998" y="457771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9D210949-18F5-ABA2-7896-693DE60BDCDF}"/>
              </a:ext>
            </a:extLst>
          </p:cNvPr>
          <p:cNvSpPr/>
          <p:nvPr/>
        </p:nvSpPr>
        <p:spPr>
          <a:xfrm>
            <a:off x="6712998" y="4921907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5BE45F89-0C48-D443-16B3-282A46267DA6}"/>
              </a:ext>
            </a:extLst>
          </p:cNvPr>
          <p:cNvSpPr/>
          <p:nvPr/>
        </p:nvSpPr>
        <p:spPr>
          <a:xfrm flipH="1" flipV="1">
            <a:off x="6991352" y="1722362"/>
            <a:ext cx="527483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700583 w 700966"/>
              <a:gd name="connsiteY0" fmla="*/ 0 h 2386518"/>
              <a:gd name="connsiteX1" fmla="*/ 584544 w 700966"/>
              <a:gd name="connsiteY1" fmla="*/ 443227 h 2386518"/>
              <a:gd name="connsiteX2" fmla="*/ 351710 w 700966"/>
              <a:gd name="connsiteY2" fmla="*/ 1180392 h 2386518"/>
              <a:gd name="connsiteX3" fmla="*/ 594 w 700966"/>
              <a:gd name="connsiteY3" fmla="*/ 1546597 h 2386518"/>
              <a:gd name="connsiteX4" fmla="*/ 572094 w 700966"/>
              <a:gd name="connsiteY4" fmla="*/ 1888454 h 2386518"/>
              <a:gd name="connsiteX5" fmla="*/ 684144 w 700966"/>
              <a:gd name="connsiteY5" fmla="*/ 2386518 h 2386518"/>
              <a:gd name="connsiteX0" fmla="*/ 700583 w 700907"/>
              <a:gd name="connsiteY0" fmla="*/ 0 h 2386518"/>
              <a:gd name="connsiteX1" fmla="*/ 571844 w 700907"/>
              <a:gd name="connsiteY1" fmla="*/ 842517 h 2386518"/>
              <a:gd name="connsiteX2" fmla="*/ 351710 w 700907"/>
              <a:gd name="connsiteY2" fmla="*/ 1180392 h 2386518"/>
              <a:gd name="connsiteX3" fmla="*/ 594 w 700907"/>
              <a:gd name="connsiteY3" fmla="*/ 1546597 h 2386518"/>
              <a:gd name="connsiteX4" fmla="*/ 572094 w 700907"/>
              <a:gd name="connsiteY4" fmla="*/ 1888454 h 2386518"/>
              <a:gd name="connsiteX5" fmla="*/ 684144 w 700907"/>
              <a:gd name="connsiteY5" fmla="*/ 2386518 h 2386518"/>
              <a:gd name="connsiteX0" fmla="*/ 700583 w 700844"/>
              <a:gd name="connsiteY0" fmla="*/ 0 h 2386518"/>
              <a:gd name="connsiteX1" fmla="*/ 571844 w 700844"/>
              <a:gd name="connsiteY1" fmla="*/ 842517 h 2386518"/>
              <a:gd name="connsiteX2" fmla="*/ 470244 w 700844"/>
              <a:gd name="connsiteY2" fmla="*/ 1213210 h 2386518"/>
              <a:gd name="connsiteX3" fmla="*/ 594 w 700844"/>
              <a:gd name="connsiteY3" fmla="*/ 1546597 h 2386518"/>
              <a:gd name="connsiteX4" fmla="*/ 572094 w 700844"/>
              <a:gd name="connsiteY4" fmla="*/ 1888454 h 2386518"/>
              <a:gd name="connsiteX5" fmla="*/ 684144 w 700844"/>
              <a:gd name="connsiteY5" fmla="*/ 2386518 h 2386518"/>
              <a:gd name="connsiteX0" fmla="*/ 700532 w 700793"/>
              <a:gd name="connsiteY0" fmla="*/ 0 h 2386518"/>
              <a:gd name="connsiteX1" fmla="*/ 571793 w 700793"/>
              <a:gd name="connsiteY1" fmla="*/ 842517 h 2386518"/>
              <a:gd name="connsiteX2" fmla="*/ 470193 w 700793"/>
              <a:gd name="connsiteY2" fmla="*/ 1213210 h 2386518"/>
              <a:gd name="connsiteX3" fmla="*/ 543 w 700793"/>
              <a:gd name="connsiteY3" fmla="*/ 1546597 h 2386518"/>
              <a:gd name="connsiteX4" fmla="*/ 618609 w 700793"/>
              <a:gd name="connsiteY4" fmla="*/ 2027932 h 2386518"/>
              <a:gd name="connsiteX5" fmla="*/ 684093 w 700793"/>
              <a:gd name="connsiteY5" fmla="*/ 2386518 h 2386518"/>
              <a:gd name="connsiteX0" fmla="*/ 577925 w 578186"/>
              <a:gd name="connsiteY0" fmla="*/ 0 h 2386518"/>
              <a:gd name="connsiteX1" fmla="*/ 449186 w 578186"/>
              <a:gd name="connsiteY1" fmla="*/ 842517 h 2386518"/>
              <a:gd name="connsiteX2" fmla="*/ 347586 w 578186"/>
              <a:gd name="connsiteY2" fmla="*/ 1213210 h 2386518"/>
              <a:gd name="connsiteX3" fmla="*/ 703 w 578186"/>
              <a:gd name="connsiteY3" fmla="*/ 1557536 h 2386518"/>
              <a:gd name="connsiteX4" fmla="*/ 496002 w 578186"/>
              <a:gd name="connsiteY4" fmla="*/ 2027932 h 2386518"/>
              <a:gd name="connsiteX5" fmla="*/ 561486 w 578186"/>
              <a:gd name="connsiteY5" fmla="*/ 2386518 h 2386518"/>
              <a:gd name="connsiteX0" fmla="*/ 527222 w 527483"/>
              <a:gd name="connsiteY0" fmla="*/ 0 h 2386518"/>
              <a:gd name="connsiteX1" fmla="*/ 398483 w 527483"/>
              <a:gd name="connsiteY1" fmla="*/ 842517 h 2386518"/>
              <a:gd name="connsiteX2" fmla="*/ 296883 w 527483"/>
              <a:gd name="connsiteY2" fmla="*/ 1213210 h 2386518"/>
              <a:gd name="connsiteX3" fmla="*/ 800 w 527483"/>
              <a:gd name="connsiteY3" fmla="*/ 1563006 h 2386518"/>
              <a:gd name="connsiteX4" fmla="*/ 445299 w 527483"/>
              <a:gd name="connsiteY4" fmla="*/ 2027932 h 2386518"/>
              <a:gd name="connsiteX5" fmla="*/ 510783 w 527483"/>
              <a:gd name="connsiteY5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483" h="2386518">
                <a:moveTo>
                  <a:pt x="527222" y="0"/>
                </a:moveTo>
                <a:cubicBezTo>
                  <a:pt x="533146" y="173214"/>
                  <a:pt x="436873" y="640315"/>
                  <a:pt x="398483" y="842517"/>
                </a:cubicBezTo>
                <a:cubicBezTo>
                  <a:pt x="360093" y="1044719"/>
                  <a:pt x="394208" y="1029315"/>
                  <a:pt x="296883" y="1213210"/>
                </a:cubicBezTo>
                <a:cubicBezTo>
                  <a:pt x="199558" y="1397105"/>
                  <a:pt x="20514" y="1432233"/>
                  <a:pt x="800" y="1563006"/>
                </a:cubicBezTo>
                <a:cubicBezTo>
                  <a:pt x="-18914" y="1693779"/>
                  <a:pt x="331374" y="1887945"/>
                  <a:pt x="445299" y="2027932"/>
                </a:cubicBezTo>
                <a:cubicBezTo>
                  <a:pt x="559224" y="2167919"/>
                  <a:pt x="451891" y="2315814"/>
                  <a:pt x="510783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05" name="Multiplication Sign 204">
            <a:extLst>
              <a:ext uri="{FF2B5EF4-FFF2-40B4-BE49-F238E27FC236}">
                <a16:creationId xmlns:a16="http://schemas.microsoft.com/office/drawing/2014/main" id="{2BC4CCAF-EA26-3CE0-09D2-408B095AE27D}"/>
              </a:ext>
            </a:extLst>
          </p:cNvPr>
          <p:cNvSpPr/>
          <p:nvPr/>
        </p:nvSpPr>
        <p:spPr>
          <a:xfrm>
            <a:off x="7622997" y="231988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6" name="Multiplication Sign 205">
            <a:extLst>
              <a:ext uri="{FF2B5EF4-FFF2-40B4-BE49-F238E27FC236}">
                <a16:creationId xmlns:a16="http://schemas.microsoft.com/office/drawing/2014/main" id="{123544CC-9893-4382-BA21-8490E7669982}"/>
              </a:ext>
            </a:extLst>
          </p:cNvPr>
          <p:cNvSpPr/>
          <p:nvPr/>
        </p:nvSpPr>
        <p:spPr>
          <a:xfrm>
            <a:off x="7622997" y="273231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7" name="Multiplication Sign 206">
            <a:extLst>
              <a:ext uri="{FF2B5EF4-FFF2-40B4-BE49-F238E27FC236}">
                <a16:creationId xmlns:a16="http://schemas.microsoft.com/office/drawing/2014/main" id="{27574EDB-B28F-A142-352C-14BCB7BAEDDB}"/>
              </a:ext>
            </a:extLst>
          </p:cNvPr>
          <p:cNvSpPr/>
          <p:nvPr/>
        </p:nvSpPr>
        <p:spPr>
          <a:xfrm>
            <a:off x="7622997" y="285537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8" name="Multiplication Sign 207">
            <a:extLst>
              <a:ext uri="{FF2B5EF4-FFF2-40B4-BE49-F238E27FC236}">
                <a16:creationId xmlns:a16="http://schemas.microsoft.com/office/drawing/2014/main" id="{BD2737AD-036C-F44E-8D7F-BB69259AC45C}"/>
              </a:ext>
            </a:extLst>
          </p:cNvPr>
          <p:cNvSpPr/>
          <p:nvPr/>
        </p:nvSpPr>
        <p:spPr>
          <a:xfrm>
            <a:off x="7622997" y="3052315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9" name="Multiplication Sign 208">
            <a:extLst>
              <a:ext uri="{FF2B5EF4-FFF2-40B4-BE49-F238E27FC236}">
                <a16:creationId xmlns:a16="http://schemas.microsoft.com/office/drawing/2014/main" id="{95E1D392-931D-71D3-9F66-2A985D35B259}"/>
              </a:ext>
            </a:extLst>
          </p:cNvPr>
          <p:cNvSpPr/>
          <p:nvPr/>
        </p:nvSpPr>
        <p:spPr>
          <a:xfrm>
            <a:off x="7622997" y="335567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0" name="Multiplication Sign 209">
            <a:extLst>
              <a:ext uri="{FF2B5EF4-FFF2-40B4-BE49-F238E27FC236}">
                <a16:creationId xmlns:a16="http://schemas.microsoft.com/office/drawing/2014/main" id="{F832F21D-F972-9299-BCE7-0C6F9294CC9A}"/>
              </a:ext>
            </a:extLst>
          </p:cNvPr>
          <p:cNvSpPr/>
          <p:nvPr/>
        </p:nvSpPr>
        <p:spPr>
          <a:xfrm>
            <a:off x="7622997" y="3891168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1" name="Multiplication Sign 210">
            <a:extLst>
              <a:ext uri="{FF2B5EF4-FFF2-40B4-BE49-F238E27FC236}">
                <a16:creationId xmlns:a16="http://schemas.microsoft.com/office/drawing/2014/main" id="{0D7B9DF4-AA14-B123-5D7C-D57FD697795D}"/>
              </a:ext>
            </a:extLst>
          </p:cNvPr>
          <p:cNvSpPr/>
          <p:nvPr/>
        </p:nvSpPr>
        <p:spPr>
          <a:xfrm>
            <a:off x="7622997" y="1901629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2" name="Plus Sign 211">
            <a:extLst>
              <a:ext uri="{FF2B5EF4-FFF2-40B4-BE49-F238E27FC236}">
                <a16:creationId xmlns:a16="http://schemas.microsoft.com/office/drawing/2014/main" id="{08610044-2F0E-0598-1E1D-A6CE28CD1C1F}"/>
              </a:ext>
            </a:extLst>
          </p:cNvPr>
          <p:cNvSpPr/>
          <p:nvPr/>
        </p:nvSpPr>
        <p:spPr>
          <a:xfrm>
            <a:off x="7622997" y="3157053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3" name="Plus Sign 212">
            <a:extLst>
              <a:ext uri="{FF2B5EF4-FFF2-40B4-BE49-F238E27FC236}">
                <a16:creationId xmlns:a16="http://schemas.microsoft.com/office/drawing/2014/main" id="{796E29A4-634B-7AF4-2DB0-AA02C5431DD7}"/>
              </a:ext>
            </a:extLst>
          </p:cNvPr>
          <p:cNvSpPr/>
          <p:nvPr/>
        </p:nvSpPr>
        <p:spPr>
          <a:xfrm>
            <a:off x="7622997" y="364402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4" name="Plus Sign 213">
            <a:extLst>
              <a:ext uri="{FF2B5EF4-FFF2-40B4-BE49-F238E27FC236}">
                <a16:creationId xmlns:a16="http://schemas.microsoft.com/office/drawing/2014/main" id="{3DE6123E-6BC7-AD5F-9F61-ECD0E21C3E55}"/>
              </a:ext>
            </a:extLst>
          </p:cNvPr>
          <p:cNvSpPr/>
          <p:nvPr/>
        </p:nvSpPr>
        <p:spPr>
          <a:xfrm>
            <a:off x="7622997" y="411793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5" name="Plus Sign 214">
            <a:extLst>
              <a:ext uri="{FF2B5EF4-FFF2-40B4-BE49-F238E27FC236}">
                <a16:creationId xmlns:a16="http://schemas.microsoft.com/office/drawing/2014/main" id="{78F9C043-CA3A-1658-6826-D3B306AAFFA7}"/>
              </a:ext>
            </a:extLst>
          </p:cNvPr>
          <p:cNvSpPr/>
          <p:nvPr/>
        </p:nvSpPr>
        <p:spPr>
          <a:xfrm>
            <a:off x="7622997" y="429455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6" name="Plus Sign 215">
            <a:extLst>
              <a:ext uri="{FF2B5EF4-FFF2-40B4-BE49-F238E27FC236}">
                <a16:creationId xmlns:a16="http://schemas.microsoft.com/office/drawing/2014/main" id="{47FD88AB-1A6D-C49C-A911-BEF89CC8D5D2}"/>
              </a:ext>
            </a:extLst>
          </p:cNvPr>
          <p:cNvSpPr/>
          <p:nvPr/>
        </p:nvSpPr>
        <p:spPr>
          <a:xfrm>
            <a:off x="7622997" y="442665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7" name="Plus Sign 216">
            <a:extLst>
              <a:ext uri="{FF2B5EF4-FFF2-40B4-BE49-F238E27FC236}">
                <a16:creationId xmlns:a16="http://schemas.microsoft.com/office/drawing/2014/main" id="{F0182449-2F5E-38B2-FCA3-3EFB926D8218}"/>
              </a:ext>
            </a:extLst>
          </p:cNvPr>
          <p:cNvSpPr/>
          <p:nvPr/>
        </p:nvSpPr>
        <p:spPr>
          <a:xfrm>
            <a:off x="7622997" y="470752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8" name="Plus Sign 217">
            <a:extLst>
              <a:ext uri="{FF2B5EF4-FFF2-40B4-BE49-F238E27FC236}">
                <a16:creationId xmlns:a16="http://schemas.microsoft.com/office/drawing/2014/main" id="{A9A1151A-6901-6AC2-8420-50916557DDE2}"/>
              </a:ext>
            </a:extLst>
          </p:cNvPr>
          <p:cNvSpPr/>
          <p:nvPr/>
        </p:nvSpPr>
        <p:spPr>
          <a:xfrm>
            <a:off x="7622997" y="5179207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9" name="Multiplication Sign 218">
            <a:extLst>
              <a:ext uri="{FF2B5EF4-FFF2-40B4-BE49-F238E27FC236}">
                <a16:creationId xmlns:a16="http://schemas.microsoft.com/office/drawing/2014/main" id="{341299D2-A4FE-0EF2-1367-9AC8DB72C60E}"/>
              </a:ext>
            </a:extLst>
          </p:cNvPr>
          <p:cNvSpPr/>
          <p:nvPr/>
        </p:nvSpPr>
        <p:spPr>
          <a:xfrm>
            <a:off x="7622997" y="261879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0" name="Multiplication Sign 219">
            <a:extLst>
              <a:ext uri="{FF2B5EF4-FFF2-40B4-BE49-F238E27FC236}">
                <a16:creationId xmlns:a16="http://schemas.microsoft.com/office/drawing/2014/main" id="{064965C3-2EF2-C9A1-5DCC-308FBAAC2FEF}"/>
              </a:ext>
            </a:extLst>
          </p:cNvPr>
          <p:cNvSpPr/>
          <p:nvPr/>
        </p:nvSpPr>
        <p:spPr>
          <a:xfrm>
            <a:off x="7622997" y="295764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1" name="Plus Sign 220">
            <a:extLst>
              <a:ext uri="{FF2B5EF4-FFF2-40B4-BE49-F238E27FC236}">
                <a16:creationId xmlns:a16="http://schemas.microsoft.com/office/drawing/2014/main" id="{E4B59EC9-3114-1843-EF97-B3F9915FBA9A}"/>
              </a:ext>
            </a:extLst>
          </p:cNvPr>
          <p:cNvSpPr/>
          <p:nvPr/>
        </p:nvSpPr>
        <p:spPr>
          <a:xfrm>
            <a:off x="7622997" y="4539042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2" name="Plus Sign 221">
            <a:extLst>
              <a:ext uri="{FF2B5EF4-FFF2-40B4-BE49-F238E27FC236}">
                <a16:creationId xmlns:a16="http://schemas.microsoft.com/office/drawing/2014/main" id="{4CF70BE4-E34D-53C5-68BB-E264EC4768F2}"/>
              </a:ext>
            </a:extLst>
          </p:cNvPr>
          <p:cNvSpPr/>
          <p:nvPr/>
        </p:nvSpPr>
        <p:spPr>
          <a:xfrm>
            <a:off x="7622997" y="48832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A5F21C0F-0311-AAB9-3895-AB207BD9581A}"/>
              </a:ext>
            </a:extLst>
          </p:cNvPr>
          <p:cNvSpPr/>
          <p:nvPr/>
        </p:nvSpPr>
        <p:spPr>
          <a:xfrm flipH="1">
            <a:off x="7942274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D180D895-B4DF-CD6D-3C7E-ACD75830A1F7}"/>
              </a:ext>
            </a:extLst>
          </p:cNvPr>
          <p:cNvSpPr/>
          <p:nvPr/>
        </p:nvSpPr>
        <p:spPr>
          <a:xfrm flipH="1">
            <a:off x="7955547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9000F4F5-8AB7-EB91-65AF-7E42A301FAF8}"/>
              </a:ext>
            </a:extLst>
          </p:cNvPr>
          <p:cNvSpPr/>
          <p:nvPr/>
        </p:nvSpPr>
        <p:spPr>
          <a:xfrm flipH="1">
            <a:off x="11233918" y="1722362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6C4E606C-5AD7-F7D7-9D0D-C86267EAA0DA}"/>
              </a:ext>
            </a:extLst>
          </p:cNvPr>
          <p:cNvSpPr/>
          <p:nvPr/>
        </p:nvSpPr>
        <p:spPr>
          <a:xfrm flipH="1">
            <a:off x="10347440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4DF11CF5-A8B7-BD5B-059F-DA9FF7AA7223}"/>
              </a:ext>
            </a:extLst>
          </p:cNvPr>
          <p:cNvSpPr/>
          <p:nvPr/>
        </p:nvSpPr>
        <p:spPr>
          <a:xfrm flipH="1">
            <a:off x="10360713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AE05E07-915A-884D-F6D6-B73A4185AD7E}"/>
                  </a:ext>
                </a:extLst>
              </p:cNvPr>
              <p:cNvSpPr txBox="1"/>
              <p:nvPr/>
            </p:nvSpPr>
            <p:spPr>
              <a:xfrm>
                <a:off x="7426036" y="867794"/>
                <a:ext cx="1294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AE05E07-915A-884D-F6D6-B73A4185A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036" y="867794"/>
                <a:ext cx="1294329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9D4CFE1-046C-D120-E011-32F1F77F62DA}"/>
                  </a:ext>
                </a:extLst>
              </p:cNvPr>
              <p:cNvSpPr txBox="1"/>
              <p:nvPr/>
            </p:nvSpPr>
            <p:spPr>
              <a:xfrm>
                <a:off x="9791997" y="867794"/>
                <a:ext cx="862352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9D4CFE1-046C-D120-E011-32F1F77F6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997" y="867794"/>
                <a:ext cx="862352" cy="387927"/>
              </a:xfrm>
              <a:prstGeom prst="rect">
                <a:avLst/>
              </a:prstGeom>
              <a:blipFill>
                <a:blip r:embed="rId1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B59F8FB-8BFA-E03E-05B5-EF570D60389F}"/>
              </a:ext>
            </a:extLst>
          </p:cNvPr>
          <p:cNvCxnSpPr>
            <a:cxnSpLocks/>
          </p:cNvCxnSpPr>
          <p:nvPr/>
        </p:nvCxnSpPr>
        <p:spPr>
          <a:xfrm flipV="1">
            <a:off x="11129103" y="1241113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/>
              <p:nvPr/>
            </p:nvSpPr>
            <p:spPr>
              <a:xfrm>
                <a:off x="10885227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227" y="867794"/>
                <a:ext cx="633891" cy="38792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TextBox 232">
            <a:extLst>
              <a:ext uri="{FF2B5EF4-FFF2-40B4-BE49-F238E27FC236}">
                <a16:creationId xmlns:a16="http://schemas.microsoft.com/office/drawing/2014/main" id="{043D1798-D40C-2216-DC99-EC5179F019B7}"/>
              </a:ext>
            </a:extLst>
          </p:cNvPr>
          <p:cNvSpPr txBox="1"/>
          <p:nvPr/>
        </p:nvSpPr>
        <p:spPr>
          <a:xfrm>
            <a:off x="455584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A658D55-977D-8B09-7C33-3928FF557CFD}"/>
              </a:ext>
            </a:extLst>
          </p:cNvPr>
          <p:cNvSpPr txBox="1"/>
          <p:nvPr/>
        </p:nvSpPr>
        <p:spPr>
          <a:xfrm>
            <a:off x="9595350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13B1C37-9557-6DAA-6E64-89DEF964527D}"/>
              </a:ext>
            </a:extLst>
          </p:cNvPr>
          <p:cNvSpPr txBox="1"/>
          <p:nvPr/>
        </p:nvSpPr>
        <p:spPr>
          <a:xfrm>
            <a:off x="5276672" y="6244447"/>
            <a:ext cx="16914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Observed World</a:t>
            </a:r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2B843955-0AB7-9CF1-F39B-86AC46106BF5}"/>
              </a:ext>
            </a:extLst>
          </p:cNvPr>
          <p:cNvSpPr/>
          <p:nvPr/>
        </p:nvSpPr>
        <p:spPr>
          <a:xfrm>
            <a:off x="3685596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F72F89E-EFEB-486C-3894-5B8B5B0FF702}"/>
              </a:ext>
            </a:extLst>
          </p:cNvPr>
          <p:cNvSpPr/>
          <p:nvPr/>
        </p:nvSpPr>
        <p:spPr>
          <a:xfrm>
            <a:off x="3698869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C8F24263-CB92-3F55-84F5-C43C240176F2}"/>
                  </a:ext>
                </a:extLst>
              </p:cNvPr>
              <p:cNvSpPr txBox="1"/>
              <p:nvPr/>
            </p:nvSpPr>
            <p:spPr>
              <a:xfrm>
                <a:off x="2993029" y="8677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C8F24263-CB92-3F55-84F5-C43C24017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029" y="867794"/>
                <a:ext cx="40267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63883499-3088-CF83-9480-3268A7A33DCA}"/>
                  </a:ext>
                </a:extLst>
              </p:cNvPr>
              <p:cNvSpPr txBox="1"/>
              <p:nvPr/>
            </p:nvSpPr>
            <p:spPr>
              <a:xfrm>
                <a:off x="8988097" y="890169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63883499-3088-CF83-9480-3268A7A33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097" y="890169"/>
                <a:ext cx="4026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5" name="Oval 284">
            <a:extLst>
              <a:ext uri="{FF2B5EF4-FFF2-40B4-BE49-F238E27FC236}">
                <a16:creationId xmlns:a16="http://schemas.microsoft.com/office/drawing/2014/main" id="{6B11DC2E-9929-9B9C-E981-08FDF0AD465E}"/>
              </a:ext>
            </a:extLst>
          </p:cNvPr>
          <p:cNvSpPr/>
          <p:nvPr/>
        </p:nvSpPr>
        <p:spPr>
          <a:xfrm>
            <a:off x="11015463" y="233989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46AE1EE1-630B-FD41-12F3-D0DDAD04CB8A}"/>
              </a:ext>
            </a:extLst>
          </p:cNvPr>
          <p:cNvSpPr/>
          <p:nvPr/>
        </p:nvSpPr>
        <p:spPr>
          <a:xfrm>
            <a:off x="11015463" y="275232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0AF3A650-E54B-8378-56B1-DC497F1BBC66}"/>
              </a:ext>
            </a:extLst>
          </p:cNvPr>
          <p:cNvSpPr/>
          <p:nvPr/>
        </p:nvSpPr>
        <p:spPr>
          <a:xfrm>
            <a:off x="11015463" y="287538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80C7D4CF-D083-D378-0DB4-59A8FBD0FA3C}"/>
              </a:ext>
            </a:extLst>
          </p:cNvPr>
          <p:cNvSpPr/>
          <p:nvPr/>
        </p:nvSpPr>
        <p:spPr>
          <a:xfrm>
            <a:off x="11015463" y="307233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461176C2-8331-C35E-FDF4-63B3C4B3C656}"/>
              </a:ext>
            </a:extLst>
          </p:cNvPr>
          <p:cNvSpPr/>
          <p:nvPr/>
        </p:nvSpPr>
        <p:spPr>
          <a:xfrm>
            <a:off x="11015463" y="337569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39657035-1D0A-25C8-B42E-B9592DB5F8F3}"/>
              </a:ext>
            </a:extLst>
          </p:cNvPr>
          <p:cNvSpPr/>
          <p:nvPr/>
        </p:nvSpPr>
        <p:spPr>
          <a:xfrm>
            <a:off x="11015463" y="391118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75E65718-D41D-7293-6270-15BA23A5FBED}"/>
              </a:ext>
            </a:extLst>
          </p:cNvPr>
          <p:cNvSpPr/>
          <p:nvPr/>
        </p:nvSpPr>
        <p:spPr>
          <a:xfrm>
            <a:off x="11015463" y="19216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5A9D732F-84FF-9783-A082-A8E1A8ADBAA5}"/>
              </a:ext>
            </a:extLst>
          </p:cNvPr>
          <p:cNvSpPr/>
          <p:nvPr/>
        </p:nvSpPr>
        <p:spPr>
          <a:xfrm>
            <a:off x="11015463" y="31770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2F5504C6-04FE-F7C4-F31A-98305E6CD845}"/>
              </a:ext>
            </a:extLst>
          </p:cNvPr>
          <p:cNvSpPr/>
          <p:nvPr/>
        </p:nvSpPr>
        <p:spPr>
          <a:xfrm>
            <a:off x="11015463" y="366403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C1EC6B48-BDCD-9C0D-6EC1-B49A8DD05D8F}"/>
              </a:ext>
            </a:extLst>
          </p:cNvPr>
          <p:cNvSpPr/>
          <p:nvPr/>
        </p:nvSpPr>
        <p:spPr>
          <a:xfrm>
            <a:off x="11015463" y="413794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EB3709EA-8366-79B7-EE90-153112F294B8}"/>
              </a:ext>
            </a:extLst>
          </p:cNvPr>
          <p:cNvSpPr/>
          <p:nvPr/>
        </p:nvSpPr>
        <p:spPr>
          <a:xfrm>
            <a:off x="11015463" y="431457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ABF8B69F-0D09-1675-D719-0754DB1E0D95}"/>
              </a:ext>
            </a:extLst>
          </p:cNvPr>
          <p:cNvSpPr/>
          <p:nvPr/>
        </p:nvSpPr>
        <p:spPr>
          <a:xfrm>
            <a:off x="11015463" y="444667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E17D5636-B93F-9D35-67C7-3BFCB6D5D9E8}"/>
              </a:ext>
            </a:extLst>
          </p:cNvPr>
          <p:cNvSpPr/>
          <p:nvPr/>
        </p:nvSpPr>
        <p:spPr>
          <a:xfrm>
            <a:off x="11015463" y="472754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307635BB-2C33-B26D-D72A-8A8559D221A7}"/>
              </a:ext>
            </a:extLst>
          </p:cNvPr>
          <p:cNvSpPr/>
          <p:nvPr/>
        </p:nvSpPr>
        <p:spPr>
          <a:xfrm>
            <a:off x="11015463" y="519922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2166117A-BEA7-8E4A-42F7-ECA6D7001BE1}"/>
              </a:ext>
            </a:extLst>
          </p:cNvPr>
          <p:cNvSpPr/>
          <p:nvPr/>
        </p:nvSpPr>
        <p:spPr>
          <a:xfrm>
            <a:off x="11015463" y="263881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09FD449A-E5A1-E046-DDF2-E31EC9F7EAE3}"/>
              </a:ext>
            </a:extLst>
          </p:cNvPr>
          <p:cNvSpPr/>
          <p:nvPr/>
        </p:nvSpPr>
        <p:spPr>
          <a:xfrm>
            <a:off x="11015463" y="297765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E3E0D233-85EC-C472-C2CF-B845819903CA}"/>
              </a:ext>
            </a:extLst>
          </p:cNvPr>
          <p:cNvSpPr/>
          <p:nvPr/>
        </p:nvSpPr>
        <p:spPr>
          <a:xfrm>
            <a:off x="11015463" y="455905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486AA182-265C-62B8-10C8-AD5537483EA0}"/>
              </a:ext>
            </a:extLst>
          </p:cNvPr>
          <p:cNvSpPr/>
          <p:nvPr/>
        </p:nvSpPr>
        <p:spPr>
          <a:xfrm>
            <a:off x="11015463" y="490325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11A519D8-16C9-6E0E-C2DA-741C2CB7D336}"/>
              </a:ext>
            </a:extLst>
          </p:cNvPr>
          <p:cNvSpPr/>
          <p:nvPr/>
        </p:nvSpPr>
        <p:spPr>
          <a:xfrm>
            <a:off x="5449526" y="236043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8CAFF31E-9683-F789-B7C2-FCEE67934585}"/>
              </a:ext>
            </a:extLst>
          </p:cNvPr>
          <p:cNvSpPr/>
          <p:nvPr/>
        </p:nvSpPr>
        <p:spPr>
          <a:xfrm>
            <a:off x="5449526" y="277286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38B8D7A8-EE40-72E7-290A-F38C42486BFA}"/>
              </a:ext>
            </a:extLst>
          </p:cNvPr>
          <p:cNvSpPr/>
          <p:nvPr/>
        </p:nvSpPr>
        <p:spPr>
          <a:xfrm>
            <a:off x="5449526" y="289592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AC70A232-5658-DF09-6A0B-C5EA394DCB57}"/>
              </a:ext>
            </a:extLst>
          </p:cNvPr>
          <p:cNvSpPr/>
          <p:nvPr/>
        </p:nvSpPr>
        <p:spPr>
          <a:xfrm>
            <a:off x="5449526" y="3092868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962284D1-4963-963C-30CC-629ED154ADD4}"/>
              </a:ext>
            </a:extLst>
          </p:cNvPr>
          <p:cNvSpPr/>
          <p:nvPr/>
        </p:nvSpPr>
        <p:spPr>
          <a:xfrm>
            <a:off x="5449526" y="339623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C2B5BB6D-F000-D0B2-79FE-8FF5D233A0F9}"/>
              </a:ext>
            </a:extLst>
          </p:cNvPr>
          <p:cNvSpPr/>
          <p:nvPr/>
        </p:nvSpPr>
        <p:spPr>
          <a:xfrm>
            <a:off x="5449526" y="39317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7C7CF1C6-8D9E-9131-3C36-DAB6D347E6A7}"/>
              </a:ext>
            </a:extLst>
          </p:cNvPr>
          <p:cNvSpPr/>
          <p:nvPr/>
        </p:nvSpPr>
        <p:spPr>
          <a:xfrm>
            <a:off x="5449526" y="194218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1D64C41D-AE26-B1AA-37F6-537BB920CCC6}"/>
              </a:ext>
            </a:extLst>
          </p:cNvPr>
          <p:cNvSpPr/>
          <p:nvPr/>
        </p:nvSpPr>
        <p:spPr>
          <a:xfrm>
            <a:off x="5449526" y="319760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2A760938-71F0-855F-29C0-4D9D6213C3AA}"/>
              </a:ext>
            </a:extLst>
          </p:cNvPr>
          <p:cNvSpPr/>
          <p:nvPr/>
        </p:nvSpPr>
        <p:spPr>
          <a:xfrm>
            <a:off x="5449526" y="36845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1472AF26-A6A7-D451-3FC7-C717AC93E075}"/>
              </a:ext>
            </a:extLst>
          </p:cNvPr>
          <p:cNvSpPr/>
          <p:nvPr/>
        </p:nvSpPr>
        <p:spPr>
          <a:xfrm>
            <a:off x="5449526" y="415848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C130E1DF-2949-437F-EEEF-7B6134C1B4C5}"/>
              </a:ext>
            </a:extLst>
          </p:cNvPr>
          <p:cNvSpPr/>
          <p:nvPr/>
        </p:nvSpPr>
        <p:spPr>
          <a:xfrm>
            <a:off x="5449526" y="4335112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9A0D5F41-5F4B-F42B-0AEC-3225784161EB}"/>
              </a:ext>
            </a:extLst>
          </p:cNvPr>
          <p:cNvSpPr/>
          <p:nvPr/>
        </p:nvSpPr>
        <p:spPr>
          <a:xfrm>
            <a:off x="5449526" y="446721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9723E4E3-5765-7F05-B74F-6D6E3793C210}"/>
              </a:ext>
            </a:extLst>
          </p:cNvPr>
          <p:cNvSpPr/>
          <p:nvPr/>
        </p:nvSpPr>
        <p:spPr>
          <a:xfrm>
            <a:off x="5449526" y="4748078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7249D104-1A94-A037-C8EA-E1D3E010F675}"/>
              </a:ext>
            </a:extLst>
          </p:cNvPr>
          <p:cNvSpPr/>
          <p:nvPr/>
        </p:nvSpPr>
        <p:spPr>
          <a:xfrm>
            <a:off x="5449526" y="521976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788ECEB9-F6FE-CA02-14BF-A9B4C2319E3B}"/>
              </a:ext>
            </a:extLst>
          </p:cNvPr>
          <p:cNvSpPr/>
          <p:nvPr/>
        </p:nvSpPr>
        <p:spPr>
          <a:xfrm>
            <a:off x="5449526" y="265684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D2FB659B-5402-5CF0-9510-4C60BEDF91FC}"/>
              </a:ext>
            </a:extLst>
          </p:cNvPr>
          <p:cNvSpPr/>
          <p:nvPr/>
        </p:nvSpPr>
        <p:spPr>
          <a:xfrm>
            <a:off x="5449526" y="299819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5C513A26-FA31-09F2-26D5-EC7E7DD15FAF}"/>
              </a:ext>
            </a:extLst>
          </p:cNvPr>
          <p:cNvSpPr/>
          <p:nvPr/>
        </p:nvSpPr>
        <p:spPr>
          <a:xfrm>
            <a:off x="5449526" y="457959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E5D04CE6-C4C2-3134-A560-83D57EBA5C7E}"/>
              </a:ext>
            </a:extLst>
          </p:cNvPr>
          <p:cNvSpPr/>
          <p:nvPr/>
        </p:nvSpPr>
        <p:spPr>
          <a:xfrm>
            <a:off x="5449526" y="492378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Callout: Double Bent Line 1">
            <a:extLst>
              <a:ext uri="{FF2B5EF4-FFF2-40B4-BE49-F238E27FC236}">
                <a16:creationId xmlns:a16="http://schemas.microsoft.com/office/drawing/2014/main" id="{D4260FA3-7D2B-1B6F-6AC5-6E8E5DAD30F6}"/>
              </a:ext>
            </a:extLst>
          </p:cNvPr>
          <p:cNvSpPr/>
          <p:nvPr/>
        </p:nvSpPr>
        <p:spPr>
          <a:xfrm>
            <a:off x="3222201" y="126928"/>
            <a:ext cx="3037318" cy="71624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379607"/>
              <a:gd name="adj8" fmla="val 2305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We know we are under-sampling from the blue points</a:t>
            </a:r>
          </a:p>
        </p:txBody>
      </p:sp>
      <p:sp>
        <p:nvSpPr>
          <p:cNvPr id="3" name="Callout: Double Bent Line 2">
            <a:extLst>
              <a:ext uri="{FF2B5EF4-FFF2-40B4-BE49-F238E27FC236}">
                <a16:creationId xmlns:a16="http://schemas.microsoft.com/office/drawing/2014/main" id="{D22752AC-639C-5C9C-0DD5-006E68A12E56}"/>
              </a:ext>
            </a:extLst>
          </p:cNvPr>
          <p:cNvSpPr/>
          <p:nvPr/>
        </p:nvSpPr>
        <p:spPr>
          <a:xfrm>
            <a:off x="2736393" y="6105444"/>
            <a:ext cx="3037318" cy="71624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61636"/>
              <a:gd name="adj6" fmla="val -16409"/>
              <a:gd name="adj7" fmla="val -220913"/>
              <a:gd name="adj8" fmla="val 4346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We know we are over-sampling from the blue points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6BF038-4FBB-8E8C-A91E-53FAA5D25BD7}"/>
              </a:ext>
            </a:extLst>
          </p:cNvPr>
          <p:cNvSpPr/>
          <p:nvPr/>
        </p:nvSpPr>
        <p:spPr>
          <a:xfrm>
            <a:off x="5551949" y="265684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Callout: Double Bent Line 4">
            <a:extLst>
              <a:ext uri="{FF2B5EF4-FFF2-40B4-BE49-F238E27FC236}">
                <a16:creationId xmlns:a16="http://schemas.microsoft.com/office/drawing/2014/main" id="{249C4AAD-DB49-D4F5-C0D3-1CD8BAEDFA1B}"/>
              </a:ext>
            </a:extLst>
          </p:cNvPr>
          <p:cNvSpPr/>
          <p:nvPr/>
        </p:nvSpPr>
        <p:spPr>
          <a:xfrm>
            <a:off x="6864971" y="15428"/>
            <a:ext cx="3037318" cy="849925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347065"/>
              <a:gd name="adj8" fmla="val -3833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Say we select a blue point with prob 1/4. We can duplicate any blue point four times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D4AC11-17FA-B93C-C7B8-16E60B9D6DF2}"/>
              </a:ext>
            </a:extLst>
          </p:cNvPr>
          <p:cNvSpPr/>
          <p:nvPr/>
        </p:nvSpPr>
        <p:spPr>
          <a:xfrm>
            <a:off x="5652038" y="265684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9C6F70-7E39-0C9A-6448-B780A2976D79}"/>
              </a:ext>
            </a:extLst>
          </p:cNvPr>
          <p:cNvSpPr/>
          <p:nvPr/>
        </p:nvSpPr>
        <p:spPr>
          <a:xfrm>
            <a:off x="5753730" y="265684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CD8800-061C-AE92-EA9D-8D01A561491B}"/>
              </a:ext>
            </a:extLst>
          </p:cNvPr>
          <p:cNvSpPr/>
          <p:nvPr/>
        </p:nvSpPr>
        <p:spPr>
          <a:xfrm>
            <a:off x="5448508" y="299533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5F9973-7950-ADF9-C0B4-ECE44DF28C72}"/>
              </a:ext>
            </a:extLst>
          </p:cNvPr>
          <p:cNvSpPr/>
          <p:nvPr/>
        </p:nvSpPr>
        <p:spPr>
          <a:xfrm>
            <a:off x="5550931" y="299533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4B9988-0EAB-D913-5E86-95D217420105}"/>
              </a:ext>
            </a:extLst>
          </p:cNvPr>
          <p:cNvSpPr/>
          <p:nvPr/>
        </p:nvSpPr>
        <p:spPr>
          <a:xfrm>
            <a:off x="5651020" y="299533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26F432-D8B3-20DD-A274-3374B69FDEC2}"/>
              </a:ext>
            </a:extLst>
          </p:cNvPr>
          <p:cNvSpPr/>
          <p:nvPr/>
        </p:nvSpPr>
        <p:spPr>
          <a:xfrm>
            <a:off x="5752712" y="299533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6F7654-3041-3390-D903-66D4D86A5A29}"/>
              </a:ext>
            </a:extLst>
          </p:cNvPr>
          <p:cNvSpPr/>
          <p:nvPr/>
        </p:nvSpPr>
        <p:spPr>
          <a:xfrm>
            <a:off x="5446439" y="393159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13FE31-B482-0CFB-CC2D-962C3D1C0354}"/>
              </a:ext>
            </a:extLst>
          </p:cNvPr>
          <p:cNvSpPr/>
          <p:nvPr/>
        </p:nvSpPr>
        <p:spPr>
          <a:xfrm>
            <a:off x="5548862" y="393159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6BFE65-A02A-B74B-EEDD-238E940E09A6}"/>
              </a:ext>
            </a:extLst>
          </p:cNvPr>
          <p:cNvSpPr/>
          <p:nvPr/>
        </p:nvSpPr>
        <p:spPr>
          <a:xfrm>
            <a:off x="5648951" y="393159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C1168F-D2A8-88AC-C992-6DB6DC8B896D}"/>
              </a:ext>
            </a:extLst>
          </p:cNvPr>
          <p:cNvSpPr/>
          <p:nvPr/>
        </p:nvSpPr>
        <p:spPr>
          <a:xfrm>
            <a:off x="5750643" y="393159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A1F6C4-2101-72D4-C7C5-507846C077FF}"/>
              </a:ext>
            </a:extLst>
          </p:cNvPr>
          <p:cNvSpPr/>
          <p:nvPr/>
        </p:nvSpPr>
        <p:spPr>
          <a:xfrm>
            <a:off x="5452459" y="193717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01E009-BD1A-2531-D094-B6F248D1646A}"/>
              </a:ext>
            </a:extLst>
          </p:cNvPr>
          <p:cNvSpPr/>
          <p:nvPr/>
        </p:nvSpPr>
        <p:spPr>
          <a:xfrm>
            <a:off x="5554882" y="193717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3028102-1F8A-D2B4-C67C-3756F8E5351D}"/>
              </a:ext>
            </a:extLst>
          </p:cNvPr>
          <p:cNvSpPr/>
          <p:nvPr/>
        </p:nvSpPr>
        <p:spPr>
          <a:xfrm>
            <a:off x="5654971" y="193717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D679618-9A4C-28D8-FB2C-BE3BA0D568B6}"/>
              </a:ext>
            </a:extLst>
          </p:cNvPr>
          <p:cNvSpPr/>
          <p:nvPr/>
        </p:nvSpPr>
        <p:spPr>
          <a:xfrm>
            <a:off x="5756663" y="193717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Callout: Double Bent Line 20">
            <a:extLst>
              <a:ext uri="{FF2B5EF4-FFF2-40B4-BE49-F238E27FC236}">
                <a16:creationId xmlns:a16="http://schemas.microsoft.com/office/drawing/2014/main" id="{7BB5DD90-224C-9E88-0AD4-B7B49662E3D0}"/>
              </a:ext>
            </a:extLst>
          </p:cNvPr>
          <p:cNvSpPr/>
          <p:nvPr/>
        </p:nvSpPr>
        <p:spPr>
          <a:xfrm>
            <a:off x="6324837" y="6040178"/>
            <a:ext cx="3165687" cy="80424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61636"/>
              <a:gd name="adj6" fmla="val -16409"/>
              <a:gd name="adj7" fmla="val -207345"/>
              <a:gd name="adj8" fmla="val -2241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Say we select an orange point with prob 3/4. We can duplicate any orange point 4/3 times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5D1B6B4-804B-106A-F1C5-AB1D432C33BE}"/>
              </a:ext>
            </a:extLst>
          </p:cNvPr>
          <p:cNvSpPr/>
          <p:nvPr/>
        </p:nvSpPr>
        <p:spPr>
          <a:xfrm>
            <a:off x="5447457" y="319825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D9E8A7-3DF3-7BB0-ECEC-55229FA44118}"/>
              </a:ext>
            </a:extLst>
          </p:cNvPr>
          <p:cNvSpPr/>
          <p:nvPr/>
        </p:nvSpPr>
        <p:spPr>
          <a:xfrm>
            <a:off x="5446439" y="319539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" name="Chord 23">
            <a:extLst>
              <a:ext uri="{FF2B5EF4-FFF2-40B4-BE49-F238E27FC236}">
                <a16:creationId xmlns:a16="http://schemas.microsoft.com/office/drawing/2014/main" id="{7AE43981-C2B4-61F1-E4C2-192CC87954E9}"/>
              </a:ext>
            </a:extLst>
          </p:cNvPr>
          <p:cNvSpPr/>
          <p:nvPr/>
        </p:nvSpPr>
        <p:spPr>
          <a:xfrm>
            <a:off x="5548862" y="3195396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8A20DD1-B706-6049-225F-3A1B464F47E9}"/>
              </a:ext>
            </a:extLst>
          </p:cNvPr>
          <p:cNvSpPr/>
          <p:nvPr/>
        </p:nvSpPr>
        <p:spPr>
          <a:xfrm>
            <a:off x="5454244" y="36854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4324FFB-4D92-877E-72CA-7811E557339B}"/>
              </a:ext>
            </a:extLst>
          </p:cNvPr>
          <p:cNvSpPr/>
          <p:nvPr/>
        </p:nvSpPr>
        <p:spPr>
          <a:xfrm>
            <a:off x="5452175" y="368606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DD4CC5D-7AD8-8654-4E72-2C4B51A0BAF5}"/>
              </a:ext>
            </a:extLst>
          </p:cNvPr>
          <p:cNvSpPr/>
          <p:nvPr/>
        </p:nvSpPr>
        <p:spPr>
          <a:xfrm>
            <a:off x="5449905" y="416050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825A7A5-5570-8AFE-D08E-B8F67BD571BB}"/>
              </a:ext>
            </a:extLst>
          </p:cNvPr>
          <p:cNvSpPr/>
          <p:nvPr/>
        </p:nvSpPr>
        <p:spPr>
          <a:xfrm>
            <a:off x="5447836" y="416115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CF2DC9F-5232-D946-C7C1-4C65B69BF808}"/>
              </a:ext>
            </a:extLst>
          </p:cNvPr>
          <p:cNvSpPr/>
          <p:nvPr/>
        </p:nvSpPr>
        <p:spPr>
          <a:xfrm>
            <a:off x="5446818" y="415829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ABBF060-B970-DEED-F051-59E3CD88A4F5}"/>
              </a:ext>
            </a:extLst>
          </p:cNvPr>
          <p:cNvSpPr/>
          <p:nvPr/>
        </p:nvSpPr>
        <p:spPr>
          <a:xfrm>
            <a:off x="5451595" y="446775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DC83876-6DCD-5A26-ADAC-468DB13965AA}"/>
              </a:ext>
            </a:extLst>
          </p:cNvPr>
          <p:cNvSpPr/>
          <p:nvPr/>
        </p:nvSpPr>
        <p:spPr>
          <a:xfrm>
            <a:off x="5449526" y="446840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0021414-3906-88E3-D158-B8547FEB57D6}"/>
              </a:ext>
            </a:extLst>
          </p:cNvPr>
          <p:cNvSpPr/>
          <p:nvPr/>
        </p:nvSpPr>
        <p:spPr>
          <a:xfrm>
            <a:off x="5448508" y="446554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8774336-512D-DFB2-63A9-8BC26EF1B2F3}"/>
              </a:ext>
            </a:extLst>
          </p:cNvPr>
          <p:cNvSpPr/>
          <p:nvPr/>
        </p:nvSpPr>
        <p:spPr>
          <a:xfrm>
            <a:off x="5448696" y="457912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CD46B0E-25CD-28BD-D4AB-5906CEC19391}"/>
              </a:ext>
            </a:extLst>
          </p:cNvPr>
          <p:cNvSpPr/>
          <p:nvPr/>
        </p:nvSpPr>
        <p:spPr>
          <a:xfrm>
            <a:off x="5446627" y="457977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EB48254-3A26-92BE-682A-173A4C2F53BC}"/>
              </a:ext>
            </a:extLst>
          </p:cNvPr>
          <p:cNvSpPr/>
          <p:nvPr/>
        </p:nvSpPr>
        <p:spPr>
          <a:xfrm>
            <a:off x="5445609" y="457691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476A89F-EA9E-1F4E-6E97-BE3FCB716DAB}"/>
              </a:ext>
            </a:extLst>
          </p:cNvPr>
          <p:cNvSpPr/>
          <p:nvPr/>
        </p:nvSpPr>
        <p:spPr>
          <a:xfrm>
            <a:off x="5451595" y="492707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1093261-DD76-6DF0-23E8-43B2F44D0F88}"/>
              </a:ext>
            </a:extLst>
          </p:cNvPr>
          <p:cNvSpPr/>
          <p:nvPr/>
        </p:nvSpPr>
        <p:spPr>
          <a:xfrm>
            <a:off x="5449526" y="492772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82831FC-83B1-6B1C-0C3A-476F003345B2}"/>
              </a:ext>
            </a:extLst>
          </p:cNvPr>
          <p:cNvSpPr/>
          <p:nvPr/>
        </p:nvSpPr>
        <p:spPr>
          <a:xfrm>
            <a:off x="5448508" y="492486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CDDF964-B2CD-ACF4-F163-5AEA0AB4D95E}"/>
              </a:ext>
            </a:extLst>
          </p:cNvPr>
          <p:cNvSpPr/>
          <p:nvPr/>
        </p:nvSpPr>
        <p:spPr>
          <a:xfrm>
            <a:off x="5447472" y="522338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EAC29F3-EF8B-C384-458F-7AE80A97F64C}"/>
              </a:ext>
            </a:extLst>
          </p:cNvPr>
          <p:cNvSpPr/>
          <p:nvPr/>
        </p:nvSpPr>
        <p:spPr>
          <a:xfrm>
            <a:off x="5445403" y="522403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2E73B5A-5EA4-621F-E08E-381FF70FF4CE}"/>
              </a:ext>
            </a:extLst>
          </p:cNvPr>
          <p:cNvSpPr/>
          <p:nvPr/>
        </p:nvSpPr>
        <p:spPr>
          <a:xfrm>
            <a:off x="5444385" y="522117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5D15E816-D12B-926D-B929-188F068FBAA5}"/>
              </a:ext>
            </a:extLst>
          </p:cNvPr>
          <p:cNvSpPr/>
          <p:nvPr/>
        </p:nvSpPr>
        <p:spPr>
          <a:xfrm>
            <a:off x="4721854" y="1709067"/>
            <a:ext cx="575680" cy="3694130"/>
          </a:xfrm>
          <a:custGeom>
            <a:avLst/>
            <a:gdLst>
              <a:gd name="connsiteX0" fmla="*/ 575592 w 575680"/>
              <a:gd name="connsiteY0" fmla="*/ 0 h 3694130"/>
              <a:gd name="connsiteX1" fmla="*/ 205281 w 575680"/>
              <a:gd name="connsiteY1" fmla="*/ 309560 h 3694130"/>
              <a:gd name="connsiteX2" fmla="*/ 72781 w 575680"/>
              <a:gd name="connsiteY2" fmla="*/ 1048245 h 3694130"/>
              <a:gd name="connsiteX3" fmla="*/ 241388 w 575680"/>
              <a:gd name="connsiteY3" fmla="*/ 1611995 h 3694130"/>
              <a:gd name="connsiteX4" fmla="*/ 770 w 575680"/>
              <a:gd name="connsiteY4" fmla="*/ 2254324 h 3694130"/>
              <a:gd name="connsiteX5" fmla="*/ 459803 w 575680"/>
              <a:gd name="connsiteY5" fmla="*/ 3088269 h 3694130"/>
              <a:gd name="connsiteX6" fmla="*/ 559153 w 575680"/>
              <a:gd name="connsiteY6" fmla="*/ 3694130 h 369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680" h="3694130" extrusionOk="0">
                <a:moveTo>
                  <a:pt x="575592" y="0"/>
                </a:moveTo>
                <a:cubicBezTo>
                  <a:pt x="582958" y="309870"/>
                  <a:pt x="251103" y="137998"/>
                  <a:pt x="205281" y="309560"/>
                </a:cubicBezTo>
                <a:cubicBezTo>
                  <a:pt x="61178" y="466372"/>
                  <a:pt x="112509" y="805840"/>
                  <a:pt x="72781" y="1048245"/>
                </a:cubicBezTo>
                <a:cubicBezTo>
                  <a:pt x="89548" y="1252267"/>
                  <a:pt x="174608" y="1397342"/>
                  <a:pt x="241388" y="1611995"/>
                </a:cubicBezTo>
                <a:cubicBezTo>
                  <a:pt x="359629" y="1846558"/>
                  <a:pt x="29492" y="2053473"/>
                  <a:pt x="770" y="2254324"/>
                </a:cubicBezTo>
                <a:cubicBezTo>
                  <a:pt x="-36664" y="2385922"/>
                  <a:pt x="394394" y="2915007"/>
                  <a:pt x="459803" y="3088269"/>
                </a:cubicBezTo>
                <a:cubicBezTo>
                  <a:pt x="542469" y="3313658"/>
                  <a:pt x="472265" y="3578781"/>
                  <a:pt x="559153" y="369413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2225865239">
                  <a:custGeom>
                    <a:avLst/>
                    <a:gdLst>
                      <a:gd name="connsiteX0" fmla="*/ 487333 w 521518"/>
                      <a:gd name="connsiteY0" fmla="*/ 0 h 1464733"/>
                      <a:gd name="connsiteX1" fmla="*/ 470400 w 521518"/>
                      <a:gd name="connsiteY1" fmla="*/ 465667 h 1464733"/>
                      <a:gd name="connsiteX2" fmla="*/ 500 w 521518"/>
                      <a:gd name="connsiteY2" fmla="*/ 715433 h 1464733"/>
                      <a:gd name="connsiteX3" fmla="*/ 381500 w 521518"/>
                      <a:gd name="connsiteY3" fmla="*/ 1087967 h 1464733"/>
                      <a:gd name="connsiteX4" fmla="*/ 466166 w 521518"/>
                      <a:gd name="connsiteY4" fmla="*/ 1464733 h 1464733"/>
                      <a:gd name="connsiteX0" fmla="*/ 537821 w 554510"/>
                      <a:gd name="connsiteY0" fmla="*/ 0 h 1453513"/>
                      <a:gd name="connsiteX1" fmla="*/ 470400 w 554510"/>
                      <a:gd name="connsiteY1" fmla="*/ 454447 h 1453513"/>
                      <a:gd name="connsiteX2" fmla="*/ 500 w 554510"/>
                      <a:gd name="connsiteY2" fmla="*/ 704213 h 1453513"/>
                      <a:gd name="connsiteX3" fmla="*/ 381500 w 554510"/>
                      <a:gd name="connsiteY3" fmla="*/ 1076747 h 1453513"/>
                      <a:gd name="connsiteX4" fmla="*/ 466166 w 554510"/>
                      <a:gd name="connsiteY4" fmla="*/ 1453513 h 1453513"/>
                      <a:gd name="connsiteX0" fmla="*/ 537821 w 547030"/>
                      <a:gd name="connsiteY0" fmla="*/ 0 h 1453513"/>
                      <a:gd name="connsiteX1" fmla="*/ 470400 w 547030"/>
                      <a:gd name="connsiteY1" fmla="*/ 454447 h 1453513"/>
                      <a:gd name="connsiteX2" fmla="*/ 500 w 547030"/>
                      <a:gd name="connsiteY2" fmla="*/ 704213 h 1453513"/>
                      <a:gd name="connsiteX3" fmla="*/ 381500 w 547030"/>
                      <a:gd name="connsiteY3" fmla="*/ 1076747 h 1453513"/>
                      <a:gd name="connsiteX4" fmla="*/ 466166 w 547030"/>
                      <a:gd name="connsiteY4" fmla="*/ 1453513 h 1453513"/>
                      <a:gd name="connsiteX0" fmla="*/ 537821 w 547030"/>
                      <a:gd name="connsiteY0" fmla="*/ 0 h 1470342"/>
                      <a:gd name="connsiteX1" fmla="*/ 470400 w 547030"/>
                      <a:gd name="connsiteY1" fmla="*/ 454447 h 1470342"/>
                      <a:gd name="connsiteX2" fmla="*/ 500 w 547030"/>
                      <a:gd name="connsiteY2" fmla="*/ 704213 h 1470342"/>
                      <a:gd name="connsiteX3" fmla="*/ 381500 w 547030"/>
                      <a:gd name="connsiteY3" fmla="*/ 1076747 h 1470342"/>
                      <a:gd name="connsiteX4" fmla="*/ 492345 w 547030"/>
                      <a:gd name="connsiteY4" fmla="*/ 1470342 h 1470342"/>
                      <a:gd name="connsiteX0" fmla="*/ 586439 w 589959"/>
                      <a:gd name="connsiteY0" fmla="*/ 0 h 1459122"/>
                      <a:gd name="connsiteX1" fmla="*/ 470400 w 589959"/>
                      <a:gd name="connsiteY1" fmla="*/ 443227 h 1459122"/>
                      <a:gd name="connsiteX2" fmla="*/ 500 w 589959"/>
                      <a:gd name="connsiteY2" fmla="*/ 692993 h 1459122"/>
                      <a:gd name="connsiteX3" fmla="*/ 381500 w 589959"/>
                      <a:gd name="connsiteY3" fmla="*/ 1065527 h 1459122"/>
                      <a:gd name="connsiteX4" fmla="*/ 492345 w 589959"/>
                      <a:gd name="connsiteY4" fmla="*/ 1459122 h 1459122"/>
                      <a:gd name="connsiteX0" fmla="*/ 586439 w 587272"/>
                      <a:gd name="connsiteY0" fmla="*/ 0 h 1459122"/>
                      <a:gd name="connsiteX1" fmla="*/ 470400 w 587272"/>
                      <a:gd name="connsiteY1" fmla="*/ 443227 h 1459122"/>
                      <a:gd name="connsiteX2" fmla="*/ 500 w 587272"/>
                      <a:gd name="connsiteY2" fmla="*/ 692993 h 1459122"/>
                      <a:gd name="connsiteX3" fmla="*/ 381500 w 587272"/>
                      <a:gd name="connsiteY3" fmla="*/ 1065527 h 1459122"/>
                      <a:gd name="connsiteX4" fmla="*/ 492345 w 587272"/>
                      <a:gd name="connsiteY4" fmla="*/ 1459122 h 1459122"/>
                      <a:gd name="connsiteX0" fmla="*/ 586439 w 587272"/>
                      <a:gd name="connsiteY0" fmla="*/ 0 h 1470341"/>
                      <a:gd name="connsiteX1" fmla="*/ 470400 w 587272"/>
                      <a:gd name="connsiteY1" fmla="*/ 443227 h 1470341"/>
                      <a:gd name="connsiteX2" fmla="*/ 500 w 587272"/>
                      <a:gd name="connsiteY2" fmla="*/ 692993 h 1470341"/>
                      <a:gd name="connsiteX3" fmla="*/ 381500 w 587272"/>
                      <a:gd name="connsiteY3" fmla="*/ 1065527 h 1470341"/>
                      <a:gd name="connsiteX4" fmla="*/ 561533 w 587272"/>
                      <a:gd name="connsiteY4" fmla="*/ 1470341 h 1470341"/>
                      <a:gd name="connsiteX0" fmla="*/ 586439 w 587272"/>
                      <a:gd name="connsiteY0" fmla="*/ 0 h 2386518"/>
                      <a:gd name="connsiteX1" fmla="*/ 470400 w 587272"/>
                      <a:gd name="connsiteY1" fmla="*/ 443227 h 2386518"/>
                      <a:gd name="connsiteX2" fmla="*/ 500 w 587272"/>
                      <a:gd name="connsiteY2" fmla="*/ 692993 h 2386518"/>
                      <a:gd name="connsiteX3" fmla="*/ 381500 w 587272"/>
                      <a:gd name="connsiteY3" fmla="*/ 1065527 h 2386518"/>
                      <a:gd name="connsiteX4" fmla="*/ 570000 w 587272"/>
                      <a:gd name="connsiteY4" fmla="*/ 2386518 h 2386518"/>
                      <a:gd name="connsiteX0" fmla="*/ 587232 w 588065"/>
                      <a:gd name="connsiteY0" fmla="*/ 0 h 2386518"/>
                      <a:gd name="connsiteX1" fmla="*/ 471193 w 588065"/>
                      <a:gd name="connsiteY1" fmla="*/ 443227 h 2386518"/>
                      <a:gd name="connsiteX2" fmla="*/ 1293 w 588065"/>
                      <a:gd name="connsiteY2" fmla="*/ 692993 h 2386518"/>
                      <a:gd name="connsiteX3" fmla="*/ 335726 w 588065"/>
                      <a:gd name="connsiteY3" fmla="*/ 1177657 h 2386518"/>
                      <a:gd name="connsiteX4" fmla="*/ 570793 w 588065"/>
                      <a:gd name="connsiteY4" fmla="*/ 2386518 h 2386518"/>
                      <a:gd name="connsiteX0" fmla="*/ 701961 w 702794"/>
                      <a:gd name="connsiteY0" fmla="*/ 0 h 2386518"/>
                      <a:gd name="connsiteX1" fmla="*/ 585922 w 702794"/>
                      <a:gd name="connsiteY1" fmla="*/ 443227 h 2386518"/>
                      <a:gd name="connsiteX2" fmla="*/ 116022 w 702794"/>
                      <a:gd name="connsiteY2" fmla="*/ 692993 h 2386518"/>
                      <a:gd name="connsiteX3" fmla="*/ 450455 w 702794"/>
                      <a:gd name="connsiteY3" fmla="*/ 1177657 h 2386518"/>
                      <a:gd name="connsiteX4" fmla="*/ 1972 w 702794"/>
                      <a:gd name="connsiteY4" fmla="*/ 1546597 h 2386518"/>
                      <a:gd name="connsiteX5" fmla="*/ 685522 w 702794"/>
                      <a:gd name="connsiteY5" fmla="*/ 2386518 h 2386518"/>
                      <a:gd name="connsiteX0" fmla="*/ 700658 w 701491"/>
                      <a:gd name="connsiteY0" fmla="*/ 0 h 2386518"/>
                      <a:gd name="connsiteX1" fmla="*/ 584619 w 701491"/>
                      <a:gd name="connsiteY1" fmla="*/ 443227 h 2386518"/>
                      <a:gd name="connsiteX2" fmla="*/ 114719 w 701491"/>
                      <a:gd name="connsiteY2" fmla="*/ 692993 h 2386518"/>
                      <a:gd name="connsiteX3" fmla="*/ 449152 w 701491"/>
                      <a:gd name="connsiteY3" fmla="*/ 1177657 h 2386518"/>
                      <a:gd name="connsiteX4" fmla="*/ 669 w 701491"/>
                      <a:gd name="connsiteY4" fmla="*/ 1546597 h 2386518"/>
                      <a:gd name="connsiteX5" fmla="*/ 517136 w 701491"/>
                      <a:gd name="connsiteY5" fmla="*/ 1918537 h 2386518"/>
                      <a:gd name="connsiteX6" fmla="*/ 684219 w 701491"/>
                      <a:gd name="connsiteY6" fmla="*/ 2386518 h 2386518"/>
                      <a:gd name="connsiteX0" fmla="*/ 700658 w 701491"/>
                      <a:gd name="connsiteY0" fmla="*/ 0 h 2386518"/>
                      <a:gd name="connsiteX1" fmla="*/ 584619 w 701491"/>
                      <a:gd name="connsiteY1" fmla="*/ 443227 h 2386518"/>
                      <a:gd name="connsiteX2" fmla="*/ 114719 w 701491"/>
                      <a:gd name="connsiteY2" fmla="*/ 692993 h 2386518"/>
                      <a:gd name="connsiteX3" fmla="*/ 351785 w 701491"/>
                      <a:gd name="connsiteY3" fmla="*/ 1180392 h 2386518"/>
                      <a:gd name="connsiteX4" fmla="*/ 669 w 701491"/>
                      <a:gd name="connsiteY4" fmla="*/ 1546597 h 2386518"/>
                      <a:gd name="connsiteX5" fmla="*/ 517136 w 701491"/>
                      <a:gd name="connsiteY5" fmla="*/ 1918537 h 2386518"/>
                      <a:gd name="connsiteX6" fmla="*/ 684219 w 701491"/>
                      <a:gd name="connsiteY6" fmla="*/ 2386518 h 2386518"/>
                      <a:gd name="connsiteX0" fmla="*/ 700583 w 701416"/>
                      <a:gd name="connsiteY0" fmla="*/ 0 h 2386518"/>
                      <a:gd name="connsiteX1" fmla="*/ 584544 w 701416"/>
                      <a:gd name="connsiteY1" fmla="*/ 443227 h 2386518"/>
                      <a:gd name="connsiteX2" fmla="*/ 114644 w 701416"/>
                      <a:gd name="connsiteY2" fmla="*/ 692993 h 2386518"/>
                      <a:gd name="connsiteX3" fmla="*/ 351710 w 701416"/>
                      <a:gd name="connsiteY3" fmla="*/ 1180392 h 2386518"/>
                      <a:gd name="connsiteX4" fmla="*/ 594 w 701416"/>
                      <a:gd name="connsiteY4" fmla="*/ 1546597 h 2386518"/>
                      <a:gd name="connsiteX5" fmla="*/ 572094 w 701416"/>
                      <a:gd name="connsiteY5" fmla="*/ 1888454 h 2386518"/>
                      <a:gd name="connsiteX6" fmla="*/ 684144 w 701416"/>
                      <a:gd name="connsiteY6" fmla="*/ 2386518 h 2386518"/>
                      <a:gd name="connsiteX0" fmla="*/ 687899 w 688732"/>
                      <a:gd name="connsiteY0" fmla="*/ 0 h 2386518"/>
                      <a:gd name="connsiteX1" fmla="*/ 571860 w 688732"/>
                      <a:gd name="connsiteY1" fmla="*/ 443227 h 2386518"/>
                      <a:gd name="connsiteX2" fmla="*/ 101960 w 688732"/>
                      <a:gd name="connsiteY2" fmla="*/ 692993 h 2386518"/>
                      <a:gd name="connsiteX3" fmla="*/ 339026 w 688732"/>
                      <a:gd name="connsiteY3" fmla="*/ 1180392 h 2386518"/>
                      <a:gd name="connsiteX4" fmla="*/ 610 w 688732"/>
                      <a:gd name="connsiteY4" fmla="*/ 1639582 h 2386518"/>
                      <a:gd name="connsiteX5" fmla="*/ 559410 w 688732"/>
                      <a:gd name="connsiteY5" fmla="*/ 1888454 h 2386518"/>
                      <a:gd name="connsiteX6" fmla="*/ 671460 w 688732"/>
                      <a:gd name="connsiteY6" fmla="*/ 2386518 h 2386518"/>
                      <a:gd name="connsiteX0" fmla="*/ 687899 w 688732"/>
                      <a:gd name="connsiteY0" fmla="*/ 0 h 2386518"/>
                      <a:gd name="connsiteX1" fmla="*/ 571860 w 688732"/>
                      <a:gd name="connsiteY1" fmla="*/ 443227 h 2386518"/>
                      <a:gd name="connsiteX2" fmla="*/ 101960 w 688732"/>
                      <a:gd name="connsiteY2" fmla="*/ 692993 h 2386518"/>
                      <a:gd name="connsiteX3" fmla="*/ 339026 w 688732"/>
                      <a:gd name="connsiteY3" fmla="*/ 1180392 h 2386518"/>
                      <a:gd name="connsiteX4" fmla="*/ 610 w 688732"/>
                      <a:gd name="connsiteY4" fmla="*/ 1639582 h 2386518"/>
                      <a:gd name="connsiteX5" fmla="*/ 559410 w 688732"/>
                      <a:gd name="connsiteY5" fmla="*/ 1956826 h 2386518"/>
                      <a:gd name="connsiteX6" fmla="*/ 671460 w 688732"/>
                      <a:gd name="connsiteY6" fmla="*/ 2386518 h 2386518"/>
                      <a:gd name="connsiteX0" fmla="*/ 687883 w 688716"/>
                      <a:gd name="connsiteY0" fmla="*/ 0 h 2386518"/>
                      <a:gd name="connsiteX1" fmla="*/ 571844 w 688716"/>
                      <a:gd name="connsiteY1" fmla="*/ 443227 h 2386518"/>
                      <a:gd name="connsiteX2" fmla="*/ 101944 w 688716"/>
                      <a:gd name="connsiteY2" fmla="*/ 692993 h 2386518"/>
                      <a:gd name="connsiteX3" fmla="*/ 339010 w 688716"/>
                      <a:gd name="connsiteY3" fmla="*/ 1180392 h 2386518"/>
                      <a:gd name="connsiteX4" fmla="*/ 594 w 688716"/>
                      <a:gd name="connsiteY4" fmla="*/ 1639582 h 2386518"/>
                      <a:gd name="connsiteX5" fmla="*/ 572094 w 688716"/>
                      <a:gd name="connsiteY5" fmla="*/ 1995114 h 2386518"/>
                      <a:gd name="connsiteX6" fmla="*/ 671444 w 688716"/>
                      <a:gd name="connsiteY6" fmla="*/ 2386518 h 2386518"/>
                      <a:gd name="connsiteX0" fmla="*/ 687883 w 687976"/>
                      <a:gd name="connsiteY0" fmla="*/ 0 h 2386518"/>
                      <a:gd name="connsiteX1" fmla="*/ 317572 w 687976"/>
                      <a:gd name="connsiteY1" fmla="*/ 199985 h 2386518"/>
                      <a:gd name="connsiteX2" fmla="*/ 101944 w 687976"/>
                      <a:gd name="connsiteY2" fmla="*/ 692993 h 2386518"/>
                      <a:gd name="connsiteX3" fmla="*/ 339010 w 687976"/>
                      <a:gd name="connsiteY3" fmla="*/ 1180392 h 2386518"/>
                      <a:gd name="connsiteX4" fmla="*/ 594 w 687976"/>
                      <a:gd name="connsiteY4" fmla="*/ 1639582 h 2386518"/>
                      <a:gd name="connsiteX5" fmla="*/ 572094 w 687976"/>
                      <a:gd name="connsiteY5" fmla="*/ 1995114 h 2386518"/>
                      <a:gd name="connsiteX6" fmla="*/ 671444 w 687976"/>
                      <a:gd name="connsiteY6" fmla="*/ 2386518 h 2386518"/>
                      <a:gd name="connsiteX0" fmla="*/ 687883 w 687971"/>
                      <a:gd name="connsiteY0" fmla="*/ 0 h 2386518"/>
                      <a:gd name="connsiteX1" fmla="*/ 317572 w 687971"/>
                      <a:gd name="connsiteY1" fmla="*/ 199985 h 2386518"/>
                      <a:gd name="connsiteX2" fmla="*/ 185072 w 687971"/>
                      <a:gd name="connsiteY2" fmla="*/ 677198 h 2386518"/>
                      <a:gd name="connsiteX3" fmla="*/ 339010 w 687971"/>
                      <a:gd name="connsiteY3" fmla="*/ 1180392 h 2386518"/>
                      <a:gd name="connsiteX4" fmla="*/ 594 w 687971"/>
                      <a:gd name="connsiteY4" fmla="*/ 1639582 h 2386518"/>
                      <a:gd name="connsiteX5" fmla="*/ 572094 w 687971"/>
                      <a:gd name="connsiteY5" fmla="*/ 1995114 h 2386518"/>
                      <a:gd name="connsiteX6" fmla="*/ 671444 w 687971"/>
                      <a:gd name="connsiteY6" fmla="*/ 2386518 h 2386518"/>
                      <a:gd name="connsiteX0" fmla="*/ 687883 w 687971"/>
                      <a:gd name="connsiteY0" fmla="*/ 0 h 2386518"/>
                      <a:gd name="connsiteX1" fmla="*/ 317572 w 687971"/>
                      <a:gd name="connsiteY1" fmla="*/ 199985 h 2386518"/>
                      <a:gd name="connsiteX2" fmla="*/ 185072 w 687971"/>
                      <a:gd name="connsiteY2" fmla="*/ 677198 h 2386518"/>
                      <a:gd name="connsiteX3" fmla="*/ 353679 w 687971"/>
                      <a:gd name="connsiteY3" fmla="*/ 1041397 h 2386518"/>
                      <a:gd name="connsiteX4" fmla="*/ 594 w 687971"/>
                      <a:gd name="connsiteY4" fmla="*/ 1639582 h 2386518"/>
                      <a:gd name="connsiteX5" fmla="*/ 572094 w 687971"/>
                      <a:gd name="connsiteY5" fmla="*/ 1995114 h 2386518"/>
                      <a:gd name="connsiteX6" fmla="*/ 671444 w 687971"/>
                      <a:gd name="connsiteY6" fmla="*/ 2386518 h 2386518"/>
                      <a:gd name="connsiteX0" fmla="*/ 575592 w 575680"/>
                      <a:gd name="connsiteY0" fmla="*/ 0 h 2386518"/>
                      <a:gd name="connsiteX1" fmla="*/ 205281 w 575680"/>
                      <a:gd name="connsiteY1" fmla="*/ 199985 h 2386518"/>
                      <a:gd name="connsiteX2" fmla="*/ 72781 w 575680"/>
                      <a:gd name="connsiteY2" fmla="*/ 677198 h 2386518"/>
                      <a:gd name="connsiteX3" fmla="*/ 241388 w 575680"/>
                      <a:gd name="connsiteY3" fmla="*/ 1041397 h 2386518"/>
                      <a:gd name="connsiteX4" fmla="*/ 770 w 575680"/>
                      <a:gd name="connsiteY4" fmla="*/ 1456361 h 2386518"/>
                      <a:gd name="connsiteX5" fmla="*/ 459803 w 575680"/>
                      <a:gd name="connsiteY5" fmla="*/ 1995114 h 2386518"/>
                      <a:gd name="connsiteX6" fmla="*/ 559153 w 575680"/>
                      <a:gd name="connsiteY6" fmla="*/ 2386518 h 2386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75680" h="2386518">
                        <a:moveTo>
                          <a:pt x="575592" y="0"/>
                        </a:moveTo>
                        <a:cubicBezTo>
                          <a:pt x="581516" y="173214"/>
                          <a:pt x="289083" y="87119"/>
                          <a:pt x="205281" y="199985"/>
                        </a:cubicBezTo>
                        <a:cubicBezTo>
                          <a:pt x="121479" y="312851"/>
                          <a:pt x="66763" y="536963"/>
                          <a:pt x="72781" y="677198"/>
                        </a:cubicBezTo>
                        <a:cubicBezTo>
                          <a:pt x="78799" y="817433"/>
                          <a:pt x="170791" y="903232"/>
                          <a:pt x="241388" y="1041397"/>
                        </a:cubicBezTo>
                        <a:cubicBezTo>
                          <a:pt x="311985" y="1179562"/>
                          <a:pt x="20484" y="1325588"/>
                          <a:pt x="770" y="1456361"/>
                        </a:cubicBezTo>
                        <a:cubicBezTo>
                          <a:pt x="-18944" y="1587134"/>
                          <a:pt x="345878" y="1855127"/>
                          <a:pt x="459803" y="1995114"/>
                        </a:cubicBezTo>
                        <a:cubicBezTo>
                          <a:pt x="573728" y="2135101"/>
                          <a:pt x="500261" y="2315814"/>
                          <a:pt x="559153" y="2386518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E9F3FB0C-DD04-DF7E-86BD-8C26344DFCA4}"/>
              </a:ext>
            </a:extLst>
          </p:cNvPr>
          <p:cNvSpPr/>
          <p:nvPr/>
        </p:nvSpPr>
        <p:spPr>
          <a:xfrm>
            <a:off x="5453381" y="368725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706A478-BCB6-9644-4020-F66613F3D33F}"/>
              </a:ext>
            </a:extLst>
          </p:cNvPr>
          <p:cNvSpPr/>
          <p:nvPr/>
        </p:nvSpPr>
        <p:spPr>
          <a:xfrm>
            <a:off x="5451312" y="368789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995048F9-383E-755B-7856-600BBB2915D0}"/>
              </a:ext>
            </a:extLst>
          </p:cNvPr>
          <p:cNvSpPr/>
          <p:nvPr/>
        </p:nvSpPr>
        <p:spPr>
          <a:xfrm>
            <a:off x="5450294" y="368504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E521422-F54B-FEA7-E613-DA757A400D7E}"/>
              </a:ext>
            </a:extLst>
          </p:cNvPr>
          <p:cNvSpPr/>
          <p:nvPr/>
        </p:nvSpPr>
        <p:spPr>
          <a:xfrm>
            <a:off x="5449905" y="415990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6B718B6B-314B-0328-7B2B-61B98CDA0723}"/>
              </a:ext>
            </a:extLst>
          </p:cNvPr>
          <p:cNvSpPr/>
          <p:nvPr/>
        </p:nvSpPr>
        <p:spPr>
          <a:xfrm>
            <a:off x="5447836" y="416055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75C64ADA-59B0-0E17-2423-D7107B6A0C03}"/>
              </a:ext>
            </a:extLst>
          </p:cNvPr>
          <p:cNvSpPr/>
          <p:nvPr/>
        </p:nvSpPr>
        <p:spPr>
          <a:xfrm>
            <a:off x="5446818" y="415769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0" name="Chord 129">
            <a:extLst>
              <a:ext uri="{FF2B5EF4-FFF2-40B4-BE49-F238E27FC236}">
                <a16:creationId xmlns:a16="http://schemas.microsoft.com/office/drawing/2014/main" id="{EBD3053C-8618-1BDA-7B40-E7311C746E1A}"/>
              </a:ext>
            </a:extLst>
          </p:cNvPr>
          <p:cNvSpPr/>
          <p:nvPr/>
        </p:nvSpPr>
        <p:spPr>
          <a:xfrm>
            <a:off x="5549241" y="4157698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F3E510D9-091C-A35C-02C5-702C93FD0693}"/>
              </a:ext>
            </a:extLst>
          </p:cNvPr>
          <p:cNvSpPr/>
          <p:nvPr/>
        </p:nvSpPr>
        <p:spPr>
          <a:xfrm>
            <a:off x="5451228" y="446883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885E3C05-E278-B391-84D0-37314D9DEB81}"/>
              </a:ext>
            </a:extLst>
          </p:cNvPr>
          <p:cNvSpPr/>
          <p:nvPr/>
        </p:nvSpPr>
        <p:spPr>
          <a:xfrm>
            <a:off x="5449159" y="446948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DAC34D6-A1F7-9037-EFAB-40821558118E}"/>
              </a:ext>
            </a:extLst>
          </p:cNvPr>
          <p:cNvSpPr/>
          <p:nvPr/>
        </p:nvSpPr>
        <p:spPr>
          <a:xfrm>
            <a:off x="5448141" y="446662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4" name="Chord 133">
            <a:extLst>
              <a:ext uri="{FF2B5EF4-FFF2-40B4-BE49-F238E27FC236}">
                <a16:creationId xmlns:a16="http://schemas.microsoft.com/office/drawing/2014/main" id="{658AAB2C-CD8A-BC3B-16EF-2314A7E8B341}"/>
              </a:ext>
            </a:extLst>
          </p:cNvPr>
          <p:cNvSpPr/>
          <p:nvPr/>
        </p:nvSpPr>
        <p:spPr>
          <a:xfrm>
            <a:off x="5550564" y="4466625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9962B4C5-BF56-E2DF-7898-CA63BF4A404F}"/>
              </a:ext>
            </a:extLst>
          </p:cNvPr>
          <p:cNvSpPr/>
          <p:nvPr/>
        </p:nvSpPr>
        <p:spPr>
          <a:xfrm>
            <a:off x="5451228" y="458098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E630B25B-4BA3-B98B-3313-79088ABBE200}"/>
              </a:ext>
            </a:extLst>
          </p:cNvPr>
          <p:cNvSpPr/>
          <p:nvPr/>
        </p:nvSpPr>
        <p:spPr>
          <a:xfrm>
            <a:off x="5449159" y="458163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95813807-4B7F-0F21-24D1-0D85B39F9DB5}"/>
              </a:ext>
            </a:extLst>
          </p:cNvPr>
          <p:cNvSpPr/>
          <p:nvPr/>
        </p:nvSpPr>
        <p:spPr>
          <a:xfrm>
            <a:off x="5448141" y="457877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8" name="Chord 137">
            <a:extLst>
              <a:ext uri="{FF2B5EF4-FFF2-40B4-BE49-F238E27FC236}">
                <a16:creationId xmlns:a16="http://schemas.microsoft.com/office/drawing/2014/main" id="{D6B701DA-D268-3029-0215-665029D2ED53}"/>
              </a:ext>
            </a:extLst>
          </p:cNvPr>
          <p:cNvSpPr/>
          <p:nvPr/>
        </p:nvSpPr>
        <p:spPr>
          <a:xfrm>
            <a:off x="5550564" y="4578776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C5CBA09A-8E0C-A5DC-8089-9BB200104B96}"/>
              </a:ext>
            </a:extLst>
          </p:cNvPr>
          <p:cNvSpPr/>
          <p:nvPr/>
        </p:nvSpPr>
        <p:spPr>
          <a:xfrm>
            <a:off x="5450960" y="492700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640754F6-E565-B59E-2A05-8EFA572BBE55}"/>
              </a:ext>
            </a:extLst>
          </p:cNvPr>
          <p:cNvSpPr/>
          <p:nvPr/>
        </p:nvSpPr>
        <p:spPr>
          <a:xfrm>
            <a:off x="5448891" y="492765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34FCB87-B083-C306-39AA-6E588D332AAF}"/>
              </a:ext>
            </a:extLst>
          </p:cNvPr>
          <p:cNvSpPr/>
          <p:nvPr/>
        </p:nvSpPr>
        <p:spPr>
          <a:xfrm>
            <a:off x="5447873" y="492479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2" name="Chord 161">
            <a:extLst>
              <a:ext uri="{FF2B5EF4-FFF2-40B4-BE49-F238E27FC236}">
                <a16:creationId xmlns:a16="http://schemas.microsoft.com/office/drawing/2014/main" id="{964DAB57-707D-8886-548F-1D015ED668C8}"/>
              </a:ext>
            </a:extLst>
          </p:cNvPr>
          <p:cNvSpPr/>
          <p:nvPr/>
        </p:nvSpPr>
        <p:spPr>
          <a:xfrm>
            <a:off x="5550296" y="4924796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EEA240C3-65DA-2773-5A3B-DE266F8D0D94}"/>
              </a:ext>
            </a:extLst>
          </p:cNvPr>
          <p:cNvSpPr/>
          <p:nvPr/>
        </p:nvSpPr>
        <p:spPr>
          <a:xfrm>
            <a:off x="5449504" y="522222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BE42E340-5589-E9D8-3B1C-65BCF0349B3E}"/>
              </a:ext>
            </a:extLst>
          </p:cNvPr>
          <p:cNvSpPr/>
          <p:nvPr/>
        </p:nvSpPr>
        <p:spPr>
          <a:xfrm>
            <a:off x="5447435" y="52228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C3C925A9-05DD-D1CE-2811-375E20860B29}"/>
              </a:ext>
            </a:extLst>
          </p:cNvPr>
          <p:cNvSpPr/>
          <p:nvPr/>
        </p:nvSpPr>
        <p:spPr>
          <a:xfrm>
            <a:off x="5446417" y="522001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6" name="Chord 165">
            <a:extLst>
              <a:ext uri="{FF2B5EF4-FFF2-40B4-BE49-F238E27FC236}">
                <a16:creationId xmlns:a16="http://schemas.microsoft.com/office/drawing/2014/main" id="{C680FDA8-D380-190B-2227-5AA8C7D1C762}"/>
              </a:ext>
            </a:extLst>
          </p:cNvPr>
          <p:cNvSpPr/>
          <p:nvPr/>
        </p:nvSpPr>
        <p:spPr>
          <a:xfrm>
            <a:off x="5548840" y="5220017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363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1" grpId="0" animBg="1"/>
      <p:bldP spid="24" grpId="0" animBg="1"/>
      <p:bldP spid="122" grpId="0" animBg="1"/>
      <p:bldP spid="130" grpId="0" animBg="1"/>
      <p:bldP spid="134" grpId="0" animBg="1"/>
      <p:bldP spid="138" grpId="0" animBg="1"/>
      <p:bldP spid="162" grpId="0" animBg="1"/>
      <p:bldP spid="16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421BE94-97EC-DD2D-FB20-14BCF2A37071}"/>
              </a:ext>
            </a:extLst>
          </p:cNvPr>
          <p:cNvCxnSpPr>
            <a:cxnSpLocks/>
          </p:cNvCxnSpPr>
          <p:nvPr/>
        </p:nvCxnSpPr>
        <p:spPr>
          <a:xfrm>
            <a:off x="3633611" y="6419481"/>
            <a:ext cx="4895935" cy="35019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EEA92579-382C-9976-ADBD-83A642D57B51}"/>
              </a:ext>
            </a:extLst>
          </p:cNvPr>
          <p:cNvSpPr/>
          <p:nvPr/>
        </p:nvSpPr>
        <p:spPr>
          <a:xfrm>
            <a:off x="2144269" y="231964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99993DC6-6F0F-8389-3DE2-FEBB6222E79A}"/>
              </a:ext>
            </a:extLst>
          </p:cNvPr>
          <p:cNvSpPr/>
          <p:nvPr/>
        </p:nvSpPr>
        <p:spPr>
          <a:xfrm>
            <a:off x="2144269" y="273207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703EAF17-DCCC-D390-1958-7F87FE34E8F7}"/>
              </a:ext>
            </a:extLst>
          </p:cNvPr>
          <p:cNvSpPr/>
          <p:nvPr/>
        </p:nvSpPr>
        <p:spPr>
          <a:xfrm>
            <a:off x="2144269" y="285513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6A2A1252-1366-5201-D1DA-805BBA31195F}"/>
              </a:ext>
            </a:extLst>
          </p:cNvPr>
          <p:cNvSpPr/>
          <p:nvPr/>
        </p:nvSpPr>
        <p:spPr>
          <a:xfrm>
            <a:off x="2144269" y="305207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051EE154-BB26-04A8-42E9-1C0AEE2A4B3C}"/>
              </a:ext>
            </a:extLst>
          </p:cNvPr>
          <p:cNvSpPr/>
          <p:nvPr/>
        </p:nvSpPr>
        <p:spPr>
          <a:xfrm>
            <a:off x="2144269" y="335543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CC4B5377-FF4F-0041-0C66-655FFF68B605}"/>
              </a:ext>
            </a:extLst>
          </p:cNvPr>
          <p:cNvSpPr/>
          <p:nvPr/>
        </p:nvSpPr>
        <p:spPr>
          <a:xfrm>
            <a:off x="2144269" y="389092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83B148AF-0509-FDE0-B04F-4F0263FBD12F}"/>
              </a:ext>
            </a:extLst>
          </p:cNvPr>
          <p:cNvSpPr/>
          <p:nvPr/>
        </p:nvSpPr>
        <p:spPr>
          <a:xfrm>
            <a:off x="2144269" y="190139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0CD8BED-EE96-8B81-3A7E-C3E469E8D5BA}"/>
              </a:ext>
            </a:extLst>
          </p:cNvPr>
          <p:cNvSpPr/>
          <p:nvPr/>
        </p:nvSpPr>
        <p:spPr>
          <a:xfrm>
            <a:off x="2144269" y="315681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AFA24F12-5780-DA2A-FF9D-3A7ACA6B5448}"/>
              </a:ext>
            </a:extLst>
          </p:cNvPr>
          <p:cNvSpPr/>
          <p:nvPr/>
        </p:nvSpPr>
        <p:spPr>
          <a:xfrm>
            <a:off x="2144269" y="364378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Plus Sign 35">
            <a:extLst>
              <a:ext uri="{FF2B5EF4-FFF2-40B4-BE49-F238E27FC236}">
                <a16:creationId xmlns:a16="http://schemas.microsoft.com/office/drawing/2014/main" id="{C07AA722-3EAE-868E-1C4A-B428748FF233}"/>
              </a:ext>
            </a:extLst>
          </p:cNvPr>
          <p:cNvSpPr/>
          <p:nvPr/>
        </p:nvSpPr>
        <p:spPr>
          <a:xfrm>
            <a:off x="2144269" y="411769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831FFD13-BF18-567E-8CD5-C58F9DE67828}"/>
              </a:ext>
            </a:extLst>
          </p:cNvPr>
          <p:cNvSpPr/>
          <p:nvPr/>
        </p:nvSpPr>
        <p:spPr>
          <a:xfrm>
            <a:off x="2144269" y="429432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0B4C7067-6E9C-7F54-A8C9-D7520FBAF8ED}"/>
              </a:ext>
            </a:extLst>
          </p:cNvPr>
          <p:cNvSpPr/>
          <p:nvPr/>
        </p:nvSpPr>
        <p:spPr>
          <a:xfrm>
            <a:off x="2144269" y="442641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Plus Sign 38">
            <a:extLst>
              <a:ext uri="{FF2B5EF4-FFF2-40B4-BE49-F238E27FC236}">
                <a16:creationId xmlns:a16="http://schemas.microsoft.com/office/drawing/2014/main" id="{035970CF-4BFA-ED57-D420-C0A3507EA316}"/>
              </a:ext>
            </a:extLst>
          </p:cNvPr>
          <p:cNvSpPr/>
          <p:nvPr/>
        </p:nvSpPr>
        <p:spPr>
          <a:xfrm>
            <a:off x="2144269" y="470728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0" name="Plus Sign 39">
            <a:extLst>
              <a:ext uri="{FF2B5EF4-FFF2-40B4-BE49-F238E27FC236}">
                <a16:creationId xmlns:a16="http://schemas.microsoft.com/office/drawing/2014/main" id="{0379940B-3354-0FCF-A561-CFC931BF0B46}"/>
              </a:ext>
            </a:extLst>
          </p:cNvPr>
          <p:cNvSpPr/>
          <p:nvPr/>
        </p:nvSpPr>
        <p:spPr>
          <a:xfrm>
            <a:off x="2144269" y="51789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34BCEA-86C9-9771-356C-AEDCEE5AC51E}"/>
              </a:ext>
            </a:extLst>
          </p:cNvPr>
          <p:cNvCxnSpPr>
            <a:cxnSpLocks/>
          </p:cNvCxnSpPr>
          <p:nvPr/>
        </p:nvCxnSpPr>
        <p:spPr>
          <a:xfrm>
            <a:off x="431800" y="5681133"/>
            <a:ext cx="11167533" cy="46567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95F0E6-0359-762E-4E4D-6F157D714521}"/>
              </a:ext>
            </a:extLst>
          </p:cNvPr>
          <p:cNvCxnSpPr>
            <a:cxnSpLocks/>
          </p:cNvCxnSpPr>
          <p:nvPr/>
        </p:nvCxnSpPr>
        <p:spPr>
          <a:xfrm>
            <a:off x="2658879" y="3628689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9ED4F4-2CE4-D3C5-D998-2F3DE4739D34}"/>
                  </a:ext>
                </a:extLst>
              </p:cNvPr>
              <p:cNvSpPr txBox="1"/>
              <p:nvPr/>
            </p:nvSpPr>
            <p:spPr>
              <a:xfrm>
                <a:off x="2362391" y="3200563"/>
                <a:ext cx="1384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9ED4F4-2CE4-D3C5-D998-2F3DE4739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391" y="3200563"/>
                <a:ext cx="138499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B6406AC7-55B5-19D9-9F62-3EE806861068}"/>
              </a:ext>
            </a:extLst>
          </p:cNvPr>
          <p:cNvSpPr txBox="1"/>
          <p:nvPr/>
        </p:nvSpPr>
        <p:spPr>
          <a:xfrm>
            <a:off x="2457206" y="3656017"/>
            <a:ext cx="120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Selection based on X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D4079AD-0B7C-1F38-40A9-A1A79D208FF5}"/>
              </a:ext>
            </a:extLst>
          </p:cNvPr>
          <p:cNvSpPr/>
          <p:nvPr/>
        </p:nvSpPr>
        <p:spPr>
          <a:xfrm>
            <a:off x="355007" y="1754665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9026791-9B86-A2F7-7E20-4B297E34F07D}"/>
              </a:ext>
            </a:extLst>
          </p:cNvPr>
          <p:cNvCxnSpPr>
            <a:cxnSpLocks/>
          </p:cNvCxnSpPr>
          <p:nvPr/>
        </p:nvCxnSpPr>
        <p:spPr>
          <a:xfrm flipV="1">
            <a:off x="1145920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/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id="{9BD2FC51-95C9-BEA4-3574-10430E548442}"/>
              </a:ext>
            </a:extLst>
          </p:cNvPr>
          <p:cNvSpPr/>
          <p:nvPr/>
        </p:nvSpPr>
        <p:spPr>
          <a:xfrm>
            <a:off x="2144269" y="261855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2" name="Multiplication Sign 81">
            <a:extLst>
              <a:ext uri="{FF2B5EF4-FFF2-40B4-BE49-F238E27FC236}">
                <a16:creationId xmlns:a16="http://schemas.microsoft.com/office/drawing/2014/main" id="{5219C919-045F-F127-1070-09FA29270361}"/>
              </a:ext>
            </a:extLst>
          </p:cNvPr>
          <p:cNvSpPr/>
          <p:nvPr/>
        </p:nvSpPr>
        <p:spPr>
          <a:xfrm>
            <a:off x="2144269" y="295740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3" name="Plus Sign 82">
            <a:extLst>
              <a:ext uri="{FF2B5EF4-FFF2-40B4-BE49-F238E27FC236}">
                <a16:creationId xmlns:a16="http://schemas.microsoft.com/office/drawing/2014/main" id="{E97051DA-D8F4-5183-B854-7653411939B2}"/>
              </a:ext>
            </a:extLst>
          </p:cNvPr>
          <p:cNvSpPr/>
          <p:nvPr/>
        </p:nvSpPr>
        <p:spPr>
          <a:xfrm>
            <a:off x="2144269" y="453880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4" name="Plus Sign 83">
            <a:extLst>
              <a:ext uri="{FF2B5EF4-FFF2-40B4-BE49-F238E27FC236}">
                <a16:creationId xmlns:a16="http://schemas.microsoft.com/office/drawing/2014/main" id="{3D11AD4A-342C-00A2-AB01-D61AF5C0FE1A}"/>
              </a:ext>
            </a:extLst>
          </p:cNvPr>
          <p:cNvSpPr/>
          <p:nvPr/>
        </p:nvSpPr>
        <p:spPr>
          <a:xfrm>
            <a:off x="2144269" y="488299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CFB601F-6BB9-45B9-C72A-1C161436B3FC}"/>
              </a:ext>
            </a:extLst>
          </p:cNvPr>
          <p:cNvSpPr/>
          <p:nvPr/>
        </p:nvSpPr>
        <p:spPr>
          <a:xfrm>
            <a:off x="1180429" y="237383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922F5A4-2BF8-1FEF-F947-41180242D27F}"/>
              </a:ext>
            </a:extLst>
          </p:cNvPr>
          <p:cNvSpPr/>
          <p:nvPr/>
        </p:nvSpPr>
        <p:spPr>
          <a:xfrm>
            <a:off x="1180429" y="278626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5FB31A2-345D-B27E-386D-D6DA21E377F6}"/>
              </a:ext>
            </a:extLst>
          </p:cNvPr>
          <p:cNvSpPr/>
          <p:nvPr/>
        </p:nvSpPr>
        <p:spPr>
          <a:xfrm>
            <a:off x="1180429" y="29093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31BA6A3-02F8-0A60-8444-79913F71E8ED}"/>
              </a:ext>
            </a:extLst>
          </p:cNvPr>
          <p:cNvSpPr/>
          <p:nvPr/>
        </p:nvSpPr>
        <p:spPr>
          <a:xfrm>
            <a:off x="1180429" y="310626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75F5C3C-2C14-A34E-9DCE-CF42247E3185}"/>
              </a:ext>
            </a:extLst>
          </p:cNvPr>
          <p:cNvSpPr/>
          <p:nvPr/>
        </p:nvSpPr>
        <p:spPr>
          <a:xfrm>
            <a:off x="1180429" y="340962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323EF78-B463-00A4-E26F-250F86711A65}"/>
              </a:ext>
            </a:extLst>
          </p:cNvPr>
          <p:cNvSpPr/>
          <p:nvPr/>
        </p:nvSpPr>
        <p:spPr>
          <a:xfrm>
            <a:off x="1180429" y="394511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4BA914C-65B2-85BF-B69D-841149A2B43D}"/>
              </a:ext>
            </a:extLst>
          </p:cNvPr>
          <p:cNvSpPr/>
          <p:nvPr/>
        </p:nvSpPr>
        <p:spPr>
          <a:xfrm>
            <a:off x="1180429" y="195557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845C0DB-7E33-6E10-C661-316B5B0E57ED}"/>
              </a:ext>
            </a:extLst>
          </p:cNvPr>
          <p:cNvSpPr/>
          <p:nvPr/>
        </p:nvSpPr>
        <p:spPr>
          <a:xfrm>
            <a:off x="1180429" y="32110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455FD22-195B-B4D8-CE5F-41694754316E}"/>
              </a:ext>
            </a:extLst>
          </p:cNvPr>
          <p:cNvSpPr/>
          <p:nvPr/>
        </p:nvSpPr>
        <p:spPr>
          <a:xfrm>
            <a:off x="1180429" y="36979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D16DEDB-D9AB-0A5D-8E8F-19ED2088855E}"/>
              </a:ext>
            </a:extLst>
          </p:cNvPr>
          <p:cNvSpPr/>
          <p:nvPr/>
        </p:nvSpPr>
        <p:spPr>
          <a:xfrm>
            <a:off x="1180429" y="417188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8287A7-9E39-D428-8C4F-1C8B57ACC5D2}"/>
              </a:ext>
            </a:extLst>
          </p:cNvPr>
          <p:cNvSpPr/>
          <p:nvPr/>
        </p:nvSpPr>
        <p:spPr>
          <a:xfrm>
            <a:off x="1180429" y="434850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B96E267-FD4F-7528-B3E2-E6C604CB1091}"/>
              </a:ext>
            </a:extLst>
          </p:cNvPr>
          <p:cNvSpPr/>
          <p:nvPr/>
        </p:nvSpPr>
        <p:spPr>
          <a:xfrm>
            <a:off x="1180429" y="448060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2C73B3-386C-D172-1575-E5DBC1D805BA}"/>
              </a:ext>
            </a:extLst>
          </p:cNvPr>
          <p:cNvSpPr/>
          <p:nvPr/>
        </p:nvSpPr>
        <p:spPr>
          <a:xfrm>
            <a:off x="1180429" y="47614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C1E782B-8247-E1C6-633A-7567652426E8}"/>
              </a:ext>
            </a:extLst>
          </p:cNvPr>
          <p:cNvSpPr/>
          <p:nvPr/>
        </p:nvSpPr>
        <p:spPr>
          <a:xfrm>
            <a:off x="1180429" y="523315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DBE11A9-3BA4-4370-D66C-B0C85A095E55}"/>
              </a:ext>
            </a:extLst>
          </p:cNvPr>
          <p:cNvSpPr/>
          <p:nvPr/>
        </p:nvSpPr>
        <p:spPr>
          <a:xfrm>
            <a:off x="1180429" y="26727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6BAC54B-5C5B-88FF-444D-14710ECFE1CC}"/>
              </a:ext>
            </a:extLst>
          </p:cNvPr>
          <p:cNvSpPr/>
          <p:nvPr/>
        </p:nvSpPr>
        <p:spPr>
          <a:xfrm>
            <a:off x="1180429" y="301159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D5D82C3-2A56-FB4E-BF57-D32E21A272CD}"/>
              </a:ext>
            </a:extLst>
          </p:cNvPr>
          <p:cNvSpPr/>
          <p:nvPr/>
        </p:nvSpPr>
        <p:spPr>
          <a:xfrm>
            <a:off x="1180429" y="459299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5EB9BB8-AEC7-08F3-3F2A-B91D531EF1E6}"/>
              </a:ext>
            </a:extLst>
          </p:cNvPr>
          <p:cNvSpPr/>
          <p:nvPr/>
        </p:nvSpPr>
        <p:spPr>
          <a:xfrm>
            <a:off x="1180429" y="493718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3" name="Multiplication Sign 102">
            <a:extLst>
              <a:ext uri="{FF2B5EF4-FFF2-40B4-BE49-F238E27FC236}">
                <a16:creationId xmlns:a16="http://schemas.microsoft.com/office/drawing/2014/main" id="{7EB76019-72FD-F139-81F7-A02C4D18BEDE}"/>
              </a:ext>
            </a:extLst>
          </p:cNvPr>
          <p:cNvSpPr/>
          <p:nvPr/>
        </p:nvSpPr>
        <p:spPr>
          <a:xfrm>
            <a:off x="4455571" y="231889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4" name="Multiplication Sign 103">
            <a:extLst>
              <a:ext uri="{FF2B5EF4-FFF2-40B4-BE49-F238E27FC236}">
                <a16:creationId xmlns:a16="http://schemas.microsoft.com/office/drawing/2014/main" id="{6F009802-9A38-9D3A-171A-2E046B601B5B}"/>
              </a:ext>
            </a:extLst>
          </p:cNvPr>
          <p:cNvSpPr/>
          <p:nvPr/>
        </p:nvSpPr>
        <p:spPr>
          <a:xfrm>
            <a:off x="4455571" y="273132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5" name="Multiplication Sign 104">
            <a:extLst>
              <a:ext uri="{FF2B5EF4-FFF2-40B4-BE49-F238E27FC236}">
                <a16:creationId xmlns:a16="http://schemas.microsoft.com/office/drawing/2014/main" id="{061E2487-8687-1B14-5B45-EA4E7C958863}"/>
              </a:ext>
            </a:extLst>
          </p:cNvPr>
          <p:cNvSpPr/>
          <p:nvPr/>
        </p:nvSpPr>
        <p:spPr>
          <a:xfrm>
            <a:off x="4455571" y="285438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6" name="Multiplication Sign 105">
            <a:extLst>
              <a:ext uri="{FF2B5EF4-FFF2-40B4-BE49-F238E27FC236}">
                <a16:creationId xmlns:a16="http://schemas.microsoft.com/office/drawing/2014/main" id="{3DB6320B-E6F5-F8E3-D3B8-27D5D512986E}"/>
              </a:ext>
            </a:extLst>
          </p:cNvPr>
          <p:cNvSpPr/>
          <p:nvPr/>
        </p:nvSpPr>
        <p:spPr>
          <a:xfrm>
            <a:off x="4455571" y="3051324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7" name="Multiplication Sign 106">
            <a:extLst>
              <a:ext uri="{FF2B5EF4-FFF2-40B4-BE49-F238E27FC236}">
                <a16:creationId xmlns:a16="http://schemas.microsoft.com/office/drawing/2014/main" id="{157D27E3-5905-1404-7687-52877F386079}"/>
              </a:ext>
            </a:extLst>
          </p:cNvPr>
          <p:cNvSpPr/>
          <p:nvPr/>
        </p:nvSpPr>
        <p:spPr>
          <a:xfrm>
            <a:off x="4455571" y="335468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8" name="Multiplication Sign 107">
            <a:extLst>
              <a:ext uri="{FF2B5EF4-FFF2-40B4-BE49-F238E27FC236}">
                <a16:creationId xmlns:a16="http://schemas.microsoft.com/office/drawing/2014/main" id="{9A56736C-FF45-91A7-12CA-86A1CBCD5037}"/>
              </a:ext>
            </a:extLst>
          </p:cNvPr>
          <p:cNvSpPr/>
          <p:nvPr/>
        </p:nvSpPr>
        <p:spPr>
          <a:xfrm>
            <a:off x="445557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9" name="Multiplication Sign 108">
            <a:extLst>
              <a:ext uri="{FF2B5EF4-FFF2-40B4-BE49-F238E27FC236}">
                <a16:creationId xmlns:a16="http://schemas.microsoft.com/office/drawing/2014/main" id="{6F80E243-E0C9-4825-81A0-4A88718B2F5D}"/>
              </a:ext>
            </a:extLst>
          </p:cNvPr>
          <p:cNvSpPr/>
          <p:nvPr/>
        </p:nvSpPr>
        <p:spPr>
          <a:xfrm>
            <a:off x="445557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0" name="Plus Sign 109">
            <a:extLst>
              <a:ext uri="{FF2B5EF4-FFF2-40B4-BE49-F238E27FC236}">
                <a16:creationId xmlns:a16="http://schemas.microsoft.com/office/drawing/2014/main" id="{D4C810E3-0F05-35F7-3657-D94B0A311BCF}"/>
              </a:ext>
            </a:extLst>
          </p:cNvPr>
          <p:cNvSpPr/>
          <p:nvPr/>
        </p:nvSpPr>
        <p:spPr>
          <a:xfrm>
            <a:off x="445557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1" name="Plus Sign 110">
            <a:extLst>
              <a:ext uri="{FF2B5EF4-FFF2-40B4-BE49-F238E27FC236}">
                <a16:creationId xmlns:a16="http://schemas.microsoft.com/office/drawing/2014/main" id="{5394FC76-FB7F-6B0E-47A5-4C74E07DD421}"/>
              </a:ext>
            </a:extLst>
          </p:cNvPr>
          <p:cNvSpPr/>
          <p:nvPr/>
        </p:nvSpPr>
        <p:spPr>
          <a:xfrm>
            <a:off x="445557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2" name="Plus Sign 111">
            <a:extLst>
              <a:ext uri="{FF2B5EF4-FFF2-40B4-BE49-F238E27FC236}">
                <a16:creationId xmlns:a16="http://schemas.microsoft.com/office/drawing/2014/main" id="{2DC8F9C7-8449-9D16-27A6-C13872910C2F}"/>
              </a:ext>
            </a:extLst>
          </p:cNvPr>
          <p:cNvSpPr/>
          <p:nvPr/>
        </p:nvSpPr>
        <p:spPr>
          <a:xfrm>
            <a:off x="445557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3" name="Plus Sign 112">
            <a:extLst>
              <a:ext uri="{FF2B5EF4-FFF2-40B4-BE49-F238E27FC236}">
                <a16:creationId xmlns:a16="http://schemas.microsoft.com/office/drawing/2014/main" id="{ABC98AC2-5131-9691-EE59-27FDFC973269}"/>
              </a:ext>
            </a:extLst>
          </p:cNvPr>
          <p:cNvSpPr/>
          <p:nvPr/>
        </p:nvSpPr>
        <p:spPr>
          <a:xfrm>
            <a:off x="4455571" y="429356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4" name="Plus Sign 113">
            <a:extLst>
              <a:ext uri="{FF2B5EF4-FFF2-40B4-BE49-F238E27FC236}">
                <a16:creationId xmlns:a16="http://schemas.microsoft.com/office/drawing/2014/main" id="{7209B0D0-4ED7-4926-D827-9F18B8A7704E}"/>
              </a:ext>
            </a:extLst>
          </p:cNvPr>
          <p:cNvSpPr/>
          <p:nvPr/>
        </p:nvSpPr>
        <p:spPr>
          <a:xfrm>
            <a:off x="445557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5" name="Plus Sign 114">
            <a:extLst>
              <a:ext uri="{FF2B5EF4-FFF2-40B4-BE49-F238E27FC236}">
                <a16:creationId xmlns:a16="http://schemas.microsoft.com/office/drawing/2014/main" id="{68A0710E-B3FD-6FB9-A74C-51171E597A0C}"/>
              </a:ext>
            </a:extLst>
          </p:cNvPr>
          <p:cNvSpPr/>
          <p:nvPr/>
        </p:nvSpPr>
        <p:spPr>
          <a:xfrm>
            <a:off x="4455571" y="47065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6" name="Plus Sign 115">
            <a:extLst>
              <a:ext uri="{FF2B5EF4-FFF2-40B4-BE49-F238E27FC236}">
                <a16:creationId xmlns:a16="http://schemas.microsoft.com/office/drawing/2014/main" id="{A3738A7C-B6C0-2C83-F115-A4AC476A7E74}"/>
              </a:ext>
            </a:extLst>
          </p:cNvPr>
          <p:cNvSpPr/>
          <p:nvPr/>
        </p:nvSpPr>
        <p:spPr>
          <a:xfrm>
            <a:off x="445557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7" name="Multiplication Sign 116">
            <a:extLst>
              <a:ext uri="{FF2B5EF4-FFF2-40B4-BE49-F238E27FC236}">
                <a16:creationId xmlns:a16="http://schemas.microsoft.com/office/drawing/2014/main" id="{D2EEB75B-9189-0CB2-9BF8-DE6AF4470987}"/>
              </a:ext>
            </a:extLst>
          </p:cNvPr>
          <p:cNvSpPr/>
          <p:nvPr/>
        </p:nvSpPr>
        <p:spPr>
          <a:xfrm>
            <a:off x="445557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8" name="Multiplication Sign 117">
            <a:extLst>
              <a:ext uri="{FF2B5EF4-FFF2-40B4-BE49-F238E27FC236}">
                <a16:creationId xmlns:a16="http://schemas.microsoft.com/office/drawing/2014/main" id="{42256F97-F8BF-6F25-2C8F-82E70B24718B}"/>
              </a:ext>
            </a:extLst>
          </p:cNvPr>
          <p:cNvSpPr/>
          <p:nvPr/>
        </p:nvSpPr>
        <p:spPr>
          <a:xfrm>
            <a:off x="445557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9" name="Plus Sign 118">
            <a:extLst>
              <a:ext uri="{FF2B5EF4-FFF2-40B4-BE49-F238E27FC236}">
                <a16:creationId xmlns:a16="http://schemas.microsoft.com/office/drawing/2014/main" id="{22119A2E-C191-591C-8B23-5F02F950207F}"/>
              </a:ext>
            </a:extLst>
          </p:cNvPr>
          <p:cNvSpPr/>
          <p:nvPr/>
        </p:nvSpPr>
        <p:spPr>
          <a:xfrm>
            <a:off x="445557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0" name="Plus Sign 119">
            <a:extLst>
              <a:ext uri="{FF2B5EF4-FFF2-40B4-BE49-F238E27FC236}">
                <a16:creationId xmlns:a16="http://schemas.microsoft.com/office/drawing/2014/main" id="{F3C621C2-F9A2-F625-8DAD-BBD4750F26F5}"/>
              </a:ext>
            </a:extLst>
          </p:cNvPr>
          <p:cNvSpPr/>
          <p:nvPr/>
        </p:nvSpPr>
        <p:spPr>
          <a:xfrm>
            <a:off x="445557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9" name="Multiplication Sign 138">
            <a:extLst>
              <a:ext uri="{FF2B5EF4-FFF2-40B4-BE49-F238E27FC236}">
                <a16:creationId xmlns:a16="http://schemas.microsoft.com/office/drawing/2014/main" id="{FD1E919F-BBA1-AEC3-48D5-13611BF5187C}"/>
              </a:ext>
            </a:extLst>
          </p:cNvPr>
          <p:cNvSpPr/>
          <p:nvPr/>
        </p:nvSpPr>
        <p:spPr>
          <a:xfrm>
            <a:off x="10011731" y="231889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0" name="Multiplication Sign 139">
            <a:extLst>
              <a:ext uri="{FF2B5EF4-FFF2-40B4-BE49-F238E27FC236}">
                <a16:creationId xmlns:a16="http://schemas.microsoft.com/office/drawing/2014/main" id="{F6680D46-D292-959F-3071-1F06B40E8E49}"/>
              </a:ext>
            </a:extLst>
          </p:cNvPr>
          <p:cNvSpPr/>
          <p:nvPr/>
        </p:nvSpPr>
        <p:spPr>
          <a:xfrm>
            <a:off x="10011731" y="273132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1" name="Multiplication Sign 140">
            <a:extLst>
              <a:ext uri="{FF2B5EF4-FFF2-40B4-BE49-F238E27FC236}">
                <a16:creationId xmlns:a16="http://schemas.microsoft.com/office/drawing/2014/main" id="{608D3F9E-C50B-B56F-A3BD-A08D36744E71}"/>
              </a:ext>
            </a:extLst>
          </p:cNvPr>
          <p:cNvSpPr/>
          <p:nvPr/>
        </p:nvSpPr>
        <p:spPr>
          <a:xfrm>
            <a:off x="10011731" y="285438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2" name="Multiplication Sign 141">
            <a:extLst>
              <a:ext uri="{FF2B5EF4-FFF2-40B4-BE49-F238E27FC236}">
                <a16:creationId xmlns:a16="http://schemas.microsoft.com/office/drawing/2014/main" id="{5508C955-CE31-B622-88F1-2D6A301212DC}"/>
              </a:ext>
            </a:extLst>
          </p:cNvPr>
          <p:cNvSpPr/>
          <p:nvPr/>
        </p:nvSpPr>
        <p:spPr>
          <a:xfrm>
            <a:off x="10011731" y="3051324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3" name="Multiplication Sign 142">
            <a:extLst>
              <a:ext uri="{FF2B5EF4-FFF2-40B4-BE49-F238E27FC236}">
                <a16:creationId xmlns:a16="http://schemas.microsoft.com/office/drawing/2014/main" id="{7C47F96D-FFED-7F74-F890-EEF84B05A3E9}"/>
              </a:ext>
            </a:extLst>
          </p:cNvPr>
          <p:cNvSpPr/>
          <p:nvPr/>
        </p:nvSpPr>
        <p:spPr>
          <a:xfrm>
            <a:off x="10011731" y="335468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4" name="Multiplication Sign 143">
            <a:extLst>
              <a:ext uri="{FF2B5EF4-FFF2-40B4-BE49-F238E27FC236}">
                <a16:creationId xmlns:a16="http://schemas.microsoft.com/office/drawing/2014/main" id="{D281ECB4-A308-889B-FFE2-A38230D07B69}"/>
              </a:ext>
            </a:extLst>
          </p:cNvPr>
          <p:cNvSpPr/>
          <p:nvPr/>
        </p:nvSpPr>
        <p:spPr>
          <a:xfrm>
            <a:off x="1001173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5" name="Multiplication Sign 144">
            <a:extLst>
              <a:ext uri="{FF2B5EF4-FFF2-40B4-BE49-F238E27FC236}">
                <a16:creationId xmlns:a16="http://schemas.microsoft.com/office/drawing/2014/main" id="{7780D8C8-B249-66B8-FFF8-A931E512198E}"/>
              </a:ext>
            </a:extLst>
          </p:cNvPr>
          <p:cNvSpPr/>
          <p:nvPr/>
        </p:nvSpPr>
        <p:spPr>
          <a:xfrm>
            <a:off x="1001173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6" name="Plus Sign 145">
            <a:extLst>
              <a:ext uri="{FF2B5EF4-FFF2-40B4-BE49-F238E27FC236}">
                <a16:creationId xmlns:a16="http://schemas.microsoft.com/office/drawing/2014/main" id="{5D337644-60B5-D013-2179-E5160AA08CEA}"/>
              </a:ext>
            </a:extLst>
          </p:cNvPr>
          <p:cNvSpPr/>
          <p:nvPr/>
        </p:nvSpPr>
        <p:spPr>
          <a:xfrm>
            <a:off x="1001173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7" name="Plus Sign 146">
            <a:extLst>
              <a:ext uri="{FF2B5EF4-FFF2-40B4-BE49-F238E27FC236}">
                <a16:creationId xmlns:a16="http://schemas.microsoft.com/office/drawing/2014/main" id="{5DF7BEFE-F0D2-3A84-DDE8-6AD9A2D1C050}"/>
              </a:ext>
            </a:extLst>
          </p:cNvPr>
          <p:cNvSpPr/>
          <p:nvPr/>
        </p:nvSpPr>
        <p:spPr>
          <a:xfrm>
            <a:off x="1001173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8" name="Plus Sign 147">
            <a:extLst>
              <a:ext uri="{FF2B5EF4-FFF2-40B4-BE49-F238E27FC236}">
                <a16:creationId xmlns:a16="http://schemas.microsoft.com/office/drawing/2014/main" id="{7FE1B560-945F-ED14-7F28-54696F2DF578}"/>
              </a:ext>
            </a:extLst>
          </p:cNvPr>
          <p:cNvSpPr/>
          <p:nvPr/>
        </p:nvSpPr>
        <p:spPr>
          <a:xfrm>
            <a:off x="1001173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9" name="Plus Sign 148">
            <a:extLst>
              <a:ext uri="{FF2B5EF4-FFF2-40B4-BE49-F238E27FC236}">
                <a16:creationId xmlns:a16="http://schemas.microsoft.com/office/drawing/2014/main" id="{C1BF2AA2-A256-BA12-B71A-142A9415EC74}"/>
              </a:ext>
            </a:extLst>
          </p:cNvPr>
          <p:cNvSpPr/>
          <p:nvPr/>
        </p:nvSpPr>
        <p:spPr>
          <a:xfrm>
            <a:off x="10011731" y="42935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0" name="Plus Sign 149">
            <a:extLst>
              <a:ext uri="{FF2B5EF4-FFF2-40B4-BE49-F238E27FC236}">
                <a16:creationId xmlns:a16="http://schemas.microsoft.com/office/drawing/2014/main" id="{7F6F9B23-9E65-973C-BB3D-7558F7B8B40F}"/>
              </a:ext>
            </a:extLst>
          </p:cNvPr>
          <p:cNvSpPr/>
          <p:nvPr/>
        </p:nvSpPr>
        <p:spPr>
          <a:xfrm>
            <a:off x="1001173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1" name="Plus Sign 150">
            <a:extLst>
              <a:ext uri="{FF2B5EF4-FFF2-40B4-BE49-F238E27FC236}">
                <a16:creationId xmlns:a16="http://schemas.microsoft.com/office/drawing/2014/main" id="{208F1248-7B50-F23F-1D7F-564DC5FB4F2E}"/>
              </a:ext>
            </a:extLst>
          </p:cNvPr>
          <p:cNvSpPr/>
          <p:nvPr/>
        </p:nvSpPr>
        <p:spPr>
          <a:xfrm>
            <a:off x="10011731" y="470653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2" name="Plus Sign 151">
            <a:extLst>
              <a:ext uri="{FF2B5EF4-FFF2-40B4-BE49-F238E27FC236}">
                <a16:creationId xmlns:a16="http://schemas.microsoft.com/office/drawing/2014/main" id="{F4E826F0-12B5-32C9-CA65-5E33278EDA15}"/>
              </a:ext>
            </a:extLst>
          </p:cNvPr>
          <p:cNvSpPr/>
          <p:nvPr/>
        </p:nvSpPr>
        <p:spPr>
          <a:xfrm>
            <a:off x="1001173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3" name="Multiplication Sign 152">
            <a:extLst>
              <a:ext uri="{FF2B5EF4-FFF2-40B4-BE49-F238E27FC236}">
                <a16:creationId xmlns:a16="http://schemas.microsoft.com/office/drawing/2014/main" id="{1C35E0FA-BA3B-8CC1-9D91-820CF1CBC962}"/>
              </a:ext>
            </a:extLst>
          </p:cNvPr>
          <p:cNvSpPr/>
          <p:nvPr/>
        </p:nvSpPr>
        <p:spPr>
          <a:xfrm>
            <a:off x="1001173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325F4CF3-1554-A185-CA55-4B660998AA50}"/>
              </a:ext>
            </a:extLst>
          </p:cNvPr>
          <p:cNvSpPr/>
          <p:nvPr/>
        </p:nvSpPr>
        <p:spPr>
          <a:xfrm>
            <a:off x="1001173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5" name="Plus Sign 154">
            <a:extLst>
              <a:ext uri="{FF2B5EF4-FFF2-40B4-BE49-F238E27FC236}">
                <a16:creationId xmlns:a16="http://schemas.microsoft.com/office/drawing/2014/main" id="{7586CB17-787A-3E37-96DC-DAC91CEF6EB7}"/>
              </a:ext>
            </a:extLst>
          </p:cNvPr>
          <p:cNvSpPr/>
          <p:nvPr/>
        </p:nvSpPr>
        <p:spPr>
          <a:xfrm>
            <a:off x="1001173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6" name="Plus Sign 155">
            <a:extLst>
              <a:ext uri="{FF2B5EF4-FFF2-40B4-BE49-F238E27FC236}">
                <a16:creationId xmlns:a16="http://schemas.microsoft.com/office/drawing/2014/main" id="{CA15FE5D-D1BA-FAE3-FD33-AD036E2E0722}"/>
              </a:ext>
            </a:extLst>
          </p:cNvPr>
          <p:cNvSpPr/>
          <p:nvPr/>
        </p:nvSpPr>
        <p:spPr>
          <a:xfrm>
            <a:off x="1001173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BD107C6-5FDE-42B8-D2A6-CCDE461F024D}"/>
              </a:ext>
            </a:extLst>
          </p:cNvPr>
          <p:cNvCxnSpPr>
            <a:cxnSpLocks/>
          </p:cNvCxnSpPr>
          <p:nvPr/>
        </p:nvCxnSpPr>
        <p:spPr>
          <a:xfrm flipV="1">
            <a:off x="5373096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28361F1-CA8F-D738-BAE3-E8985E9C22D2}"/>
                  </a:ext>
                </a:extLst>
              </p:cNvPr>
              <p:cNvSpPr txBox="1"/>
              <p:nvPr/>
            </p:nvSpPr>
            <p:spPr>
              <a:xfrm>
                <a:off x="5069341" y="867794"/>
                <a:ext cx="123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28361F1-CA8F-D738-BAE3-E8985E9C2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341" y="867794"/>
                <a:ext cx="123418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5BE7FE2-6A54-D1D6-21D0-D9791314AD95}"/>
              </a:ext>
            </a:extLst>
          </p:cNvPr>
          <p:cNvSpPr/>
          <p:nvPr/>
        </p:nvSpPr>
        <p:spPr>
          <a:xfrm>
            <a:off x="4773671" y="1722830"/>
            <a:ext cx="527483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700583 w 700966"/>
              <a:gd name="connsiteY0" fmla="*/ 0 h 2386518"/>
              <a:gd name="connsiteX1" fmla="*/ 584544 w 700966"/>
              <a:gd name="connsiteY1" fmla="*/ 443227 h 2386518"/>
              <a:gd name="connsiteX2" fmla="*/ 351710 w 700966"/>
              <a:gd name="connsiteY2" fmla="*/ 1180392 h 2386518"/>
              <a:gd name="connsiteX3" fmla="*/ 594 w 700966"/>
              <a:gd name="connsiteY3" fmla="*/ 1546597 h 2386518"/>
              <a:gd name="connsiteX4" fmla="*/ 572094 w 700966"/>
              <a:gd name="connsiteY4" fmla="*/ 1888454 h 2386518"/>
              <a:gd name="connsiteX5" fmla="*/ 684144 w 700966"/>
              <a:gd name="connsiteY5" fmla="*/ 2386518 h 2386518"/>
              <a:gd name="connsiteX0" fmla="*/ 700583 w 700907"/>
              <a:gd name="connsiteY0" fmla="*/ 0 h 2386518"/>
              <a:gd name="connsiteX1" fmla="*/ 571844 w 700907"/>
              <a:gd name="connsiteY1" fmla="*/ 842517 h 2386518"/>
              <a:gd name="connsiteX2" fmla="*/ 351710 w 700907"/>
              <a:gd name="connsiteY2" fmla="*/ 1180392 h 2386518"/>
              <a:gd name="connsiteX3" fmla="*/ 594 w 700907"/>
              <a:gd name="connsiteY3" fmla="*/ 1546597 h 2386518"/>
              <a:gd name="connsiteX4" fmla="*/ 572094 w 700907"/>
              <a:gd name="connsiteY4" fmla="*/ 1888454 h 2386518"/>
              <a:gd name="connsiteX5" fmla="*/ 684144 w 700907"/>
              <a:gd name="connsiteY5" fmla="*/ 2386518 h 2386518"/>
              <a:gd name="connsiteX0" fmla="*/ 700583 w 700844"/>
              <a:gd name="connsiteY0" fmla="*/ 0 h 2386518"/>
              <a:gd name="connsiteX1" fmla="*/ 571844 w 700844"/>
              <a:gd name="connsiteY1" fmla="*/ 842517 h 2386518"/>
              <a:gd name="connsiteX2" fmla="*/ 470244 w 700844"/>
              <a:gd name="connsiteY2" fmla="*/ 1213210 h 2386518"/>
              <a:gd name="connsiteX3" fmla="*/ 594 w 700844"/>
              <a:gd name="connsiteY3" fmla="*/ 1546597 h 2386518"/>
              <a:gd name="connsiteX4" fmla="*/ 572094 w 700844"/>
              <a:gd name="connsiteY4" fmla="*/ 1888454 h 2386518"/>
              <a:gd name="connsiteX5" fmla="*/ 684144 w 700844"/>
              <a:gd name="connsiteY5" fmla="*/ 2386518 h 2386518"/>
              <a:gd name="connsiteX0" fmla="*/ 700532 w 700793"/>
              <a:gd name="connsiteY0" fmla="*/ 0 h 2386518"/>
              <a:gd name="connsiteX1" fmla="*/ 571793 w 700793"/>
              <a:gd name="connsiteY1" fmla="*/ 842517 h 2386518"/>
              <a:gd name="connsiteX2" fmla="*/ 470193 w 700793"/>
              <a:gd name="connsiteY2" fmla="*/ 1213210 h 2386518"/>
              <a:gd name="connsiteX3" fmla="*/ 543 w 700793"/>
              <a:gd name="connsiteY3" fmla="*/ 1546597 h 2386518"/>
              <a:gd name="connsiteX4" fmla="*/ 618609 w 700793"/>
              <a:gd name="connsiteY4" fmla="*/ 2027932 h 2386518"/>
              <a:gd name="connsiteX5" fmla="*/ 684093 w 700793"/>
              <a:gd name="connsiteY5" fmla="*/ 2386518 h 2386518"/>
              <a:gd name="connsiteX0" fmla="*/ 577925 w 578186"/>
              <a:gd name="connsiteY0" fmla="*/ 0 h 2386518"/>
              <a:gd name="connsiteX1" fmla="*/ 449186 w 578186"/>
              <a:gd name="connsiteY1" fmla="*/ 842517 h 2386518"/>
              <a:gd name="connsiteX2" fmla="*/ 347586 w 578186"/>
              <a:gd name="connsiteY2" fmla="*/ 1213210 h 2386518"/>
              <a:gd name="connsiteX3" fmla="*/ 703 w 578186"/>
              <a:gd name="connsiteY3" fmla="*/ 1557536 h 2386518"/>
              <a:gd name="connsiteX4" fmla="*/ 496002 w 578186"/>
              <a:gd name="connsiteY4" fmla="*/ 2027932 h 2386518"/>
              <a:gd name="connsiteX5" fmla="*/ 561486 w 578186"/>
              <a:gd name="connsiteY5" fmla="*/ 2386518 h 2386518"/>
              <a:gd name="connsiteX0" fmla="*/ 527222 w 527483"/>
              <a:gd name="connsiteY0" fmla="*/ 0 h 2386518"/>
              <a:gd name="connsiteX1" fmla="*/ 398483 w 527483"/>
              <a:gd name="connsiteY1" fmla="*/ 842517 h 2386518"/>
              <a:gd name="connsiteX2" fmla="*/ 296883 w 527483"/>
              <a:gd name="connsiteY2" fmla="*/ 1213210 h 2386518"/>
              <a:gd name="connsiteX3" fmla="*/ 800 w 527483"/>
              <a:gd name="connsiteY3" fmla="*/ 1563006 h 2386518"/>
              <a:gd name="connsiteX4" fmla="*/ 445299 w 527483"/>
              <a:gd name="connsiteY4" fmla="*/ 2027932 h 2386518"/>
              <a:gd name="connsiteX5" fmla="*/ 510783 w 527483"/>
              <a:gd name="connsiteY5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483" h="2386518">
                <a:moveTo>
                  <a:pt x="527222" y="0"/>
                </a:moveTo>
                <a:cubicBezTo>
                  <a:pt x="533146" y="173214"/>
                  <a:pt x="436873" y="640315"/>
                  <a:pt x="398483" y="842517"/>
                </a:cubicBezTo>
                <a:cubicBezTo>
                  <a:pt x="360093" y="1044719"/>
                  <a:pt x="394208" y="1029315"/>
                  <a:pt x="296883" y="1213210"/>
                </a:cubicBezTo>
                <a:cubicBezTo>
                  <a:pt x="199558" y="1397105"/>
                  <a:pt x="20514" y="1432233"/>
                  <a:pt x="800" y="1563006"/>
                </a:cubicBezTo>
                <a:cubicBezTo>
                  <a:pt x="-18914" y="1693779"/>
                  <a:pt x="331374" y="1887945"/>
                  <a:pt x="445299" y="2027932"/>
                </a:cubicBezTo>
                <a:cubicBezTo>
                  <a:pt x="559224" y="2167919"/>
                  <a:pt x="451891" y="2315814"/>
                  <a:pt x="510783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B89FE1B-4501-88E2-0FF3-581F4C3D8AED}"/>
              </a:ext>
            </a:extLst>
          </p:cNvPr>
          <p:cNvCxnSpPr>
            <a:cxnSpLocks/>
          </p:cNvCxnSpPr>
          <p:nvPr/>
        </p:nvCxnSpPr>
        <p:spPr>
          <a:xfrm flipH="1" flipV="1">
            <a:off x="8720365" y="3615702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DC9BD3D-AD62-B11F-CA11-4822D6C5AAFF}"/>
                  </a:ext>
                </a:extLst>
              </p:cNvPr>
              <p:cNvSpPr txBox="1"/>
              <p:nvPr/>
            </p:nvSpPr>
            <p:spPr>
              <a:xfrm>
                <a:off x="8415408" y="3187576"/>
                <a:ext cx="1384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DC9BD3D-AD62-B11F-CA11-4822D6C5A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408" y="3187576"/>
                <a:ext cx="13849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extBox 179">
            <a:extLst>
              <a:ext uri="{FF2B5EF4-FFF2-40B4-BE49-F238E27FC236}">
                <a16:creationId xmlns:a16="http://schemas.microsoft.com/office/drawing/2014/main" id="{2C33814C-CBE5-DCC4-16E2-204010A81D82}"/>
              </a:ext>
            </a:extLst>
          </p:cNvPr>
          <p:cNvSpPr txBox="1"/>
          <p:nvPr/>
        </p:nvSpPr>
        <p:spPr>
          <a:xfrm>
            <a:off x="8518692" y="3643030"/>
            <a:ext cx="120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Selection based on X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C276535-8F2A-0114-4FDC-8E637F582075}"/>
              </a:ext>
            </a:extLst>
          </p:cNvPr>
          <p:cNvCxnSpPr>
            <a:cxnSpLocks/>
          </p:cNvCxnSpPr>
          <p:nvPr/>
        </p:nvCxnSpPr>
        <p:spPr>
          <a:xfrm flipV="1">
            <a:off x="6864971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E22633-BE4F-B364-7E9A-70CCE8E99F02}"/>
                  </a:ext>
                </a:extLst>
              </p:cNvPr>
              <p:cNvSpPr txBox="1"/>
              <p:nvPr/>
            </p:nvSpPr>
            <p:spPr>
              <a:xfrm>
                <a:off x="6384759" y="867794"/>
                <a:ext cx="123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E22633-BE4F-B364-7E9A-70CCE8E99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759" y="867794"/>
                <a:ext cx="1234184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Oval 185">
            <a:extLst>
              <a:ext uri="{FF2B5EF4-FFF2-40B4-BE49-F238E27FC236}">
                <a16:creationId xmlns:a16="http://schemas.microsoft.com/office/drawing/2014/main" id="{6BCBA187-2949-6CDE-1453-E5C1DECEFD8E}"/>
              </a:ext>
            </a:extLst>
          </p:cNvPr>
          <p:cNvSpPr/>
          <p:nvPr/>
        </p:nvSpPr>
        <p:spPr>
          <a:xfrm>
            <a:off x="6712998" y="2358555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DAB76045-8613-403F-EC41-57057987DA0B}"/>
              </a:ext>
            </a:extLst>
          </p:cNvPr>
          <p:cNvSpPr/>
          <p:nvPr/>
        </p:nvSpPr>
        <p:spPr>
          <a:xfrm>
            <a:off x="6712998" y="2770985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82D6BDEE-70C6-8F19-F071-9EAF5EE10B38}"/>
              </a:ext>
            </a:extLst>
          </p:cNvPr>
          <p:cNvSpPr/>
          <p:nvPr/>
        </p:nvSpPr>
        <p:spPr>
          <a:xfrm>
            <a:off x="6712998" y="2894045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EB04BA3-6CD4-4AD6-5DE8-31F9CB20C017}"/>
              </a:ext>
            </a:extLst>
          </p:cNvPr>
          <p:cNvSpPr/>
          <p:nvPr/>
        </p:nvSpPr>
        <p:spPr>
          <a:xfrm>
            <a:off x="6712998" y="3090988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98759E5C-B655-395C-349A-F3D7D80DBAAF}"/>
              </a:ext>
            </a:extLst>
          </p:cNvPr>
          <p:cNvSpPr/>
          <p:nvPr/>
        </p:nvSpPr>
        <p:spPr>
          <a:xfrm>
            <a:off x="6712998" y="3394351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68D7792A-0725-0A51-087F-A4FCC90DDC2C}"/>
              </a:ext>
            </a:extLst>
          </p:cNvPr>
          <p:cNvSpPr/>
          <p:nvPr/>
        </p:nvSpPr>
        <p:spPr>
          <a:xfrm>
            <a:off x="6712998" y="392984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841785BD-F08C-2074-4491-831BA34D2FDB}"/>
              </a:ext>
            </a:extLst>
          </p:cNvPr>
          <p:cNvSpPr/>
          <p:nvPr/>
        </p:nvSpPr>
        <p:spPr>
          <a:xfrm>
            <a:off x="6712998" y="1940302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C943288-AEAD-0AB7-3592-D7933E3C4A01}"/>
              </a:ext>
            </a:extLst>
          </p:cNvPr>
          <p:cNvSpPr/>
          <p:nvPr/>
        </p:nvSpPr>
        <p:spPr>
          <a:xfrm>
            <a:off x="6712998" y="3195726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42F011D-07DE-0B1A-6124-BBA62A957AA1}"/>
              </a:ext>
            </a:extLst>
          </p:cNvPr>
          <p:cNvSpPr/>
          <p:nvPr/>
        </p:nvSpPr>
        <p:spPr>
          <a:xfrm>
            <a:off x="6712998" y="368269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5F268DB2-8900-C07B-DF3E-C5D55803B47A}"/>
              </a:ext>
            </a:extLst>
          </p:cNvPr>
          <p:cNvSpPr/>
          <p:nvPr/>
        </p:nvSpPr>
        <p:spPr>
          <a:xfrm>
            <a:off x="6712998" y="415660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58377C31-BD0F-B830-A015-371248162080}"/>
              </a:ext>
            </a:extLst>
          </p:cNvPr>
          <p:cNvSpPr/>
          <p:nvPr/>
        </p:nvSpPr>
        <p:spPr>
          <a:xfrm>
            <a:off x="6712998" y="4333232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35210D96-3AEE-D300-81B4-8B70EC19C559}"/>
              </a:ext>
            </a:extLst>
          </p:cNvPr>
          <p:cNvSpPr/>
          <p:nvPr/>
        </p:nvSpPr>
        <p:spPr>
          <a:xfrm>
            <a:off x="6712998" y="446533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AE5F616B-408E-769E-CCA1-FB0E0DF238C0}"/>
              </a:ext>
            </a:extLst>
          </p:cNvPr>
          <p:cNvSpPr/>
          <p:nvPr/>
        </p:nvSpPr>
        <p:spPr>
          <a:xfrm>
            <a:off x="6712998" y="474619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74A76AC0-D985-31B1-1504-5D128E8F812F}"/>
              </a:ext>
            </a:extLst>
          </p:cNvPr>
          <p:cNvSpPr/>
          <p:nvPr/>
        </p:nvSpPr>
        <p:spPr>
          <a:xfrm>
            <a:off x="6712998" y="5217880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83F407A9-C59C-D71D-13EC-A3C8C5AF79E1}"/>
              </a:ext>
            </a:extLst>
          </p:cNvPr>
          <p:cNvSpPr/>
          <p:nvPr/>
        </p:nvSpPr>
        <p:spPr>
          <a:xfrm>
            <a:off x="6712998" y="2657470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D4711049-230A-986A-3784-E98C32B1F714}"/>
              </a:ext>
            </a:extLst>
          </p:cNvPr>
          <p:cNvSpPr/>
          <p:nvPr/>
        </p:nvSpPr>
        <p:spPr>
          <a:xfrm>
            <a:off x="6712998" y="299631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0640CB89-91A5-3D42-00BF-F546B9D72EA8}"/>
              </a:ext>
            </a:extLst>
          </p:cNvPr>
          <p:cNvSpPr/>
          <p:nvPr/>
        </p:nvSpPr>
        <p:spPr>
          <a:xfrm>
            <a:off x="6712998" y="457771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9D210949-18F5-ABA2-7896-693DE60BDCDF}"/>
              </a:ext>
            </a:extLst>
          </p:cNvPr>
          <p:cNvSpPr/>
          <p:nvPr/>
        </p:nvSpPr>
        <p:spPr>
          <a:xfrm>
            <a:off x="6712998" y="4921907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5BE45F89-0C48-D443-16B3-282A46267DA6}"/>
              </a:ext>
            </a:extLst>
          </p:cNvPr>
          <p:cNvSpPr/>
          <p:nvPr/>
        </p:nvSpPr>
        <p:spPr>
          <a:xfrm flipH="1" flipV="1">
            <a:off x="6991352" y="1722362"/>
            <a:ext cx="527483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700583 w 700966"/>
              <a:gd name="connsiteY0" fmla="*/ 0 h 2386518"/>
              <a:gd name="connsiteX1" fmla="*/ 584544 w 700966"/>
              <a:gd name="connsiteY1" fmla="*/ 443227 h 2386518"/>
              <a:gd name="connsiteX2" fmla="*/ 351710 w 700966"/>
              <a:gd name="connsiteY2" fmla="*/ 1180392 h 2386518"/>
              <a:gd name="connsiteX3" fmla="*/ 594 w 700966"/>
              <a:gd name="connsiteY3" fmla="*/ 1546597 h 2386518"/>
              <a:gd name="connsiteX4" fmla="*/ 572094 w 700966"/>
              <a:gd name="connsiteY4" fmla="*/ 1888454 h 2386518"/>
              <a:gd name="connsiteX5" fmla="*/ 684144 w 700966"/>
              <a:gd name="connsiteY5" fmla="*/ 2386518 h 2386518"/>
              <a:gd name="connsiteX0" fmla="*/ 700583 w 700907"/>
              <a:gd name="connsiteY0" fmla="*/ 0 h 2386518"/>
              <a:gd name="connsiteX1" fmla="*/ 571844 w 700907"/>
              <a:gd name="connsiteY1" fmla="*/ 842517 h 2386518"/>
              <a:gd name="connsiteX2" fmla="*/ 351710 w 700907"/>
              <a:gd name="connsiteY2" fmla="*/ 1180392 h 2386518"/>
              <a:gd name="connsiteX3" fmla="*/ 594 w 700907"/>
              <a:gd name="connsiteY3" fmla="*/ 1546597 h 2386518"/>
              <a:gd name="connsiteX4" fmla="*/ 572094 w 700907"/>
              <a:gd name="connsiteY4" fmla="*/ 1888454 h 2386518"/>
              <a:gd name="connsiteX5" fmla="*/ 684144 w 700907"/>
              <a:gd name="connsiteY5" fmla="*/ 2386518 h 2386518"/>
              <a:gd name="connsiteX0" fmla="*/ 700583 w 700844"/>
              <a:gd name="connsiteY0" fmla="*/ 0 h 2386518"/>
              <a:gd name="connsiteX1" fmla="*/ 571844 w 700844"/>
              <a:gd name="connsiteY1" fmla="*/ 842517 h 2386518"/>
              <a:gd name="connsiteX2" fmla="*/ 470244 w 700844"/>
              <a:gd name="connsiteY2" fmla="*/ 1213210 h 2386518"/>
              <a:gd name="connsiteX3" fmla="*/ 594 w 700844"/>
              <a:gd name="connsiteY3" fmla="*/ 1546597 h 2386518"/>
              <a:gd name="connsiteX4" fmla="*/ 572094 w 700844"/>
              <a:gd name="connsiteY4" fmla="*/ 1888454 h 2386518"/>
              <a:gd name="connsiteX5" fmla="*/ 684144 w 700844"/>
              <a:gd name="connsiteY5" fmla="*/ 2386518 h 2386518"/>
              <a:gd name="connsiteX0" fmla="*/ 700532 w 700793"/>
              <a:gd name="connsiteY0" fmla="*/ 0 h 2386518"/>
              <a:gd name="connsiteX1" fmla="*/ 571793 w 700793"/>
              <a:gd name="connsiteY1" fmla="*/ 842517 h 2386518"/>
              <a:gd name="connsiteX2" fmla="*/ 470193 w 700793"/>
              <a:gd name="connsiteY2" fmla="*/ 1213210 h 2386518"/>
              <a:gd name="connsiteX3" fmla="*/ 543 w 700793"/>
              <a:gd name="connsiteY3" fmla="*/ 1546597 h 2386518"/>
              <a:gd name="connsiteX4" fmla="*/ 618609 w 700793"/>
              <a:gd name="connsiteY4" fmla="*/ 2027932 h 2386518"/>
              <a:gd name="connsiteX5" fmla="*/ 684093 w 700793"/>
              <a:gd name="connsiteY5" fmla="*/ 2386518 h 2386518"/>
              <a:gd name="connsiteX0" fmla="*/ 577925 w 578186"/>
              <a:gd name="connsiteY0" fmla="*/ 0 h 2386518"/>
              <a:gd name="connsiteX1" fmla="*/ 449186 w 578186"/>
              <a:gd name="connsiteY1" fmla="*/ 842517 h 2386518"/>
              <a:gd name="connsiteX2" fmla="*/ 347586 w 578186"/>
              <a:gd name="connsiteY2" fmla="*/ 1213210 h 2386518"/>
              <a:gd name="connsiteX3" fmla="*/ 703 w 578186"/>
              <a:gd name="connsiteY3" fmla="*/ 1557536 h 2386518"/>
              <a:gd name="connsiteX4" fmla="*/ 496002 w 578186"/>
              <a:gd name="connsiteY4" fmla="*/ 2027932 h 2386518"/>
              <a:gd name="connsiteX5" fmla="*/ 561486 w 578186"/>
              <a:gd name="connsiteY5" fmla="*/ 2386518 h 2386518"/>
              <a:gd name="connsiteX0" fmla="*/ 527222 w 527483"/>
              <a:gd name="connsiteY0" fmla="*/ 0 h 2386518"/>
              <a:gd name="connsiteX1" fmla="*/ 398483 w 527483"/>
              <a:gd name="connsiteY1" fmla="*/ 842517 h 2386518"/>
              <a:gd name="connsiteX2" fmla="*/ 296883 w 527483"/>
              <a:gd name="connsiteY2" fmla="*/ 1213210 h 2386518"/>
              <a:gd name="connsiteX3" fmla="*/ 800 w 527483"/>
              <a:gd name="connsiteY3" fmla="*/ 1563006 h 2386518"/>
              <a:gd name="connsiteX4" fmla="*/ 445299 w 527483"/>
              <a:gd name="connsiteY4" fmla="*/ 2027932 h 2386518"/>
              <a:gd name="connsiteX5" fmla="*/ 510783 w 527483"/>
              <a:gd name="connsiteY5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483" h="2386518">
                <a:moveTo>
                  <a:pt x="527222" y="0"/>
                </a:moveTo>
                <a:cubicBezTo>
                  <a:pt x="533146" y="173214"/>
                  <a:pt x="436873" y="640315"/>
                  <a:pt x="398483" y="842517"/>
                </a:cubicBezTo>
                <a:cubicBezTo>
                  <a:pt x="360093" y="1044719"/>
                  <a:pt x="394208" y="1029315"/>
                  <a:pt x="296883" y="1213210"/>
                </a:cubicBezTo>
                <a:cubicBezTo>
                  <a:pt x="199558" y="1397105"/>
                  <a:pt x="20514" y="1432233"/>
                  <a:pt x="800" y="1563006"/>
                </a:cubicBezTo>
                <a:cubicBezTo>
                  <a:pt x="-18914" y="1693779"/>
                  <a:pt x="331374" y="1887945"/>
                  <a:pt x="445299" y="2027932"/>
                </a:cubicBezTo>
                <a:cubicBezTo>
                  <a:pt x="559224" y="2167919"/>
                  <a:pt x="451891" y="2315814"/>
                  <a:pt x="510783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05" name="Multiplication Sign 204">
            <a:extLst>
              <a:ext uri="{FF2B5EF4-FFF2-40B4-BE49-F238E27FC236}">
                <a16:creationId xmlns:a16="http://schemas.microsoft.com/office/drawing/2014/main" id="{2BC4CCAF-EA26-3CE0-09D2-408B095AE27D}"/>
              </a:ext>
            </a:extLst>
          </p:cNvPr>
          <p:cNvSpPr/>
          <p:nvPr/>
        </p:nvSpPr>
        <p:spPr>
          <a:xfrm>
            <a:off x="7622997" y="231988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6" name="Multiplication Sign 205">
            <a:extLst>
              <a:ext uri="{FF2B5EF4-FFF2-40B4-BE49-F238E27FC236}">
                <a16:creationId xmlns:a16="http://schemas.microsoft.com/office/drawing/2014/main" id="{123544CC-9893-4382-BA21-8490E7669982}"/>
              </a:ext>
            </a:extLst>
          </p:cNvPr>
          <p:cNvSpPr/>
          <p:nvPr/>
        </p:nvSpPr>
        <p:spPr>
          <a:xfrm>
            <a:off x="7622997" y="273231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7" name="Multiplication Sign 206">
            <a:extLst>
              <a:ext uri="{FF2B5EF4-FFF2-40B4-BE49-F238E27FC236}">
                <a16:creationId xmlns:a16="http://schemas.microsoft.com/office/drawing/2014/main" id="{27574EDB-B28F-A142-352C-14BCB7BAEDDB}"/>
              </a:ext>
            </a:extLst>
          </p:cNvPr>
          <p:cNvSpPr/>
          <p:nvPr/>
        </p:nvSpPr>
        <p:spPr>
          <a:xfrm>
            <a:off x="7622997" y="285537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8" name="Multiplication Sign 207">
            <a:extLst>
              <a:ext uri="{FF2B5EF4-FFF2-40B4-BE49-F238E27FC236}">
                <a16:creationId xmlns:a16="http://schemas.microsoft.com/office/drawing/2014/main" id="{BD2737AD-036C-F44E-8D7F-BB69259AC45C}"/>
              </a:ext>
            </a:extLst>
          </p:cNvPr>
          <p:cNvSpPr/>
          <p:nvPr/>
        </p:nvSpPr>
        <p:spPr>
          <a:xfrm>
            <a:off x="7622997" y="3052315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9" name="Multiplication Sign 208">
            <a:extLst>
              <a:ext uri="{FF2B5EF4-FFF2-40B4-BE49-F238E27FC236}">
                <a16:creationId xmlns:a16="http://schemas.microsoft.com/office/drawing/2014/main" id="{95E1D392-931D-71D3-9F66-2A985D35B259}"/>
              </a:ext>
            </a:extLst>
          </p:cNvPr>
          <p:cNvSpPr/>
          <p:nvPr/>
        </p:nvSpPr>
        <p:spPr>
          <a:xfrm>
            <a:off x="7622997" y="335567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0" name="Multiplication Sign 209">
            <a:extLst>
              <a:ext uri="{FF2B5EF4-FFF2-40B4-BE49-F238E27FC236}">
                <a16:creationId xmlns:a16="http://schemas.microsoft.com/office/drawing/2014/main" id="{F832F21D-F972-9299-BCE7-0C6F9294CC9A}"/>
              </a:ext>
            </a:extLst>
          </p:cNvPr>
          <p:cNvSpPr/>
          <p:nvPr/>
        </p:nvSpPr>
        <p:spPr>
          <a:xfrm>
            <a:off x="7622997" y="3891168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1" name="Multiplication Sign 210">
            <a:extLst>
              <a:ext uri="{FF2B5EF4-FFF2-40B4-BE49-F238E27FC236}">
                <a16:creationId xmlns:a16="http://schemas.microsoft.com/office/drawing/2014/main" id="{0D7B9DF4-AA14-B123-5D7C-D57FD697795D}"/>
              </a:ext>
            </a:extLst>
          </p:cNvPr>
          <p:cNvSpPr/>
          <p:nvPr/>
        </p:nvSpPr>
        <p:spPr>
          <a:xfrm>
            <a:off x="7622997" y="1901629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2" name="Plus Sign 211">
            <a:extLst>
              <a:ext uri="{FF2B5EF4-FFF2-40B4-BE49-F238E27FC236}">
                <a16:creationId xmlns:a16="http://schemas.microsoft.com/office/drawing/2014/main" id="{08610044-2F0E-0598-1E1D-A6CE28CD1C1F}"/>
              </a:ext>
            </a:extLst>
          </p:cNvPr>
          <p:cNvSpPr/>
          <p:nvPr/>
        </p:nvSpPr>
        <p:spPr>
          <a:xfrm>
            <a:off x="7622997" y="3157053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3" name="Plus Sign 212">
            <a:extLst>
              <a:ext uri="{FF2B5EF4-FFF2-40B4-BE49-F238E27FC236}">
                <a16:creationId xmlns:a16="http://schemas.microsoft.com/office/drawing/2014/main" id="{796E29A4-634B-7AF4-2DB0-AA02C5431DD7}"/>
              </a:ext>
            </a:extLst>
          </p:cNvPr>
          <p:cNvSpPr/>
          <p:nvPr/>
        </p:nvSpPr>
        <p:spPr>
          <a:xfrm>
            <a:off x="7622997" y="364402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4" name="Plus Sign 213">
            <a:extLst>
              <a:ext uri="{FF2B5EF4-FFF2-40B4-BE49-F238E27FC236}">
                <a16:creationId xmlns:a16="http://schemas.microsoft.com/office/drawing/2014/main" id="{3DE6123E-6BC7-AD5F-9F61-ECD0E21C3E55}"/>
              </a:ext>
            </a:extLst>
          </p:cNvPr>
          <p:cNvSpPr/>
          <p:nvPr/>
        </p:nvSpPr>
        <p:spPr>
          <a:xfrm>
            <a:off x="7622997" y="411793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5" name="Plus Sign 214">
            <a:extLst>
              <a:ext uri="{FF2B5EF4-FFF2-40B4-BE49-F238E27FC236}">
                <a16:creationId xmlns:a16="http://schemas.microsoft.com/office/drawing/2014/main" id="{78F9C043-CA3A-1658-6826-D3B306AAFFA7}"/>
              </a:ext>
            </a:extLst>
          </p:cNvPr>
          <p:cNvSpPr/>
          <p:nvPr/>
        </p:nvSpPr>
        <p:spPr>
          <a:xfrm>
            <a:off x="7622997" y="429455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6" name="Plus Sign 215">
            <a:extLst>
              <a:ext uri="{FF2B5EF4-FFF2-40B4-BE49-F238E27FC236}">
                <a16:creationId xmlns:a16="http://schemas.microsoft.com/office/drawing/2014/main" id="{47FD88AB-1A6D-C49C-A911-BEF89CC8D5D2}"/>
              </a:ext>
            </a:extLst>
          </p:cNvPr>
          <p:cNvSpPr/>
          <p:nvPr/>
        </p:nvSpPr>
        <p:spPr>
          <a:xfrm>
            <a:off x="7622997" y="442665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7" name="Plus Sign 216">
            <a:extLst>
              <a:ext uri="{FF2B5EF4-FFF2-40B4-BE49-F238E27FC236}">
                <a16:creationId xmlns:a16="http://schemas.microsoft.com/office/drawing/2014/main" id="{F0182449-2F5E-38B2-FCA3-3EFB926D8218}"/>
              </a:ext>
            </a:extLst>
          </p:cNvPr>
          <p:cNvSpPr/>
          <p:nvPr/>
        </p:nvSpPr>
        <p:spPr>
          <a:xfrm>
            <a:off x="7622997" y="470752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8" name="Plus Sign 217">
            <a:extLst>
              <a:ext uri="{FF2B5EF4-FFF2-40B4-BE49-F238E27FC236}">
                <a16:creationId xmlns:a16="http://schemas.microsoft.com/office/drawing/2014/main" id="{A9A1151A-6901-6AC2-8420-50916557DDE2}"/>
              </a:ext>
            </a:extLst>
          </p:cNvPr>
          <p:cNvSpPr/>
          <p:nvPr/>
        </p:nvSpPr>
        <p:spPr>
          <a:xfrm>
            <a:off x="7622997" y="5179207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9" name="Multiplication Sign 218">
            <a:extLst>
              <a:ext uri="{FF2B5EF4-FFF2-40B4-BE49-F238E27FC236}">
                <a16:creationId xmlns:a16="http://schemas.microsoft.com/office/drawing/2014/main" id="{341299D2-A4FE-0EF2-1367-9AC8DB72C60E}"/>
              </a:ext>
            </a:extLst>
          </p:cNvPr>
          <p:cNvSpPr/>
          <p:nvPr/>
        </p:nvSpPr>
        <p:spPr>
          <a:xfrm>
            <a:off x="7622997" y="261879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0" name="Multiplication Sign 219">
            <a:extLst>
              <a:ext uri="{FF2B5EF4-FFF2-40B4-BE49-F238E27FC236}">
                <a16:creationId xmlns:a16="http://schemas.microsoft.com/office/drawing/2014/main" id="{064965C3-2EF2-C9A1-5DCC-308FBAAC2FEF}"/>
              </a:ext>
            </a:extLst>
          </p:cNvPr>
          <p:cNvSpPr/>
          <p:nvPr/>
        </p:nvSpPr>
        <p:spPr>
          <a:xfrm>
            <a:off x="7622997" y="295764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1" name="Plus Sign 220">
            <a:extLst>
              <a:ext uri="{FF2B5EF4-FFF2-40B4-BE49-F238E27FC236}">
                <a16:creationId xmlns:a16="http://schemas.microsoft.com/office/drawing/2014/main" id="{E4B59EC9-3114-1843-EF97-B3F9915FBA9A}"/>
              </a:ext>
            </a:extLst>
          </p:cNvPr>
          <p:cNvSpPr/>
          <p:nvPr/>
        </p:nvSpPr>
        <p:spPr>
          <a:xfrm>
            <a:off x="7622997" y="4539042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2" name="Plus Sign 221">
            <a:extLst>
              <a:ext uri="{FF2B5EF4-FFF2-40B4-BE49-F238E27FC236}">
                <a16:creationId xmlns:a16="http://schemas.microsoft.com/office/drawing/2014/main" id="{4CF70BE4-E34D-53C5-68BB-E264EC4768F2}"/>
              </a:ext>
            </a:extLst>
          </p:cNvPr>
          <p:cNvSpPr/>
          <p:nvPr/>
        </p:nvSpPr>
        <p:spPr>
          <a:xfrm>
            <a:off x="7622997" y="48832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9000F4F5-8AB7-EB91-65AF-7E42A301FAF8}"/>
              </a:ext>
            </a:extLst>
          </p:cNvPr>
          <p:cNvSpPr/>
          <p:nvPr/>
        </p:nvSpPr>
        <p:spPr>
          <a:xfrm flipH="1">
            <a:off x="11233918" y="1722362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B59F8FB-8BFA-E03E-05B5-EF570D60389F}"/>
              </a:ext>
            </a:extLst>
          </p:cNvPr>
          <p:cNvCxnSpPr>
            <a:cxnSpLocks/>
          </p:cNvCxnSpPr>
          <p:nvPr/>
        </p:nvCxnSpPr>
        <p:spPr>
          <a:xfrm flipV="1">
            <a:off x="11129103" y="1241113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/>
              <p:nvPr/>
            </p:nvSpPr>
            <p:spPr>
              <a:xfrm>
                <a:off x="10885227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227" y="867794"/>
                <a:ext cx="633891" cy="3879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TextBox 232">
            <a:extLst>
              <a:ext uri="{FF2B5EF4-FFF2-40B4-BE49-F238E27FC236}">
                <a16:creationId xmlns:a16="http://schemas.microsoft.com/office/drawing/2014/main" id="{043D1798-D40C-2216-DC99-EC5179F019B7}"/>
              </a:ext>
            </a:extLst>
          </p:cNvPr>
          <p:cNvSpPr txBox="1"/>
          <p:nvPr/>
        </p:nvSpPr>
        <p:spPr>
          <a:xfrm>
            <a:off x="455584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A658D55-977D-8B09-7C33-3928FF557CFD}"/>
              </a:ext>
            </a:extLst>
          </p:cNvPr>
          <p:cNvSpPr txBox="1"/>
          <p:nvPr/>
        </p:nvSpPr>
        <p:spPr>
          <a:xfrm>
            <a:off x="9595350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13B1C37-9557-6DAA-6E64-89DEF964527D}"/>
              </a:ext>
            </a:extLst>
          </p:cNvPr>
          <p:cNvSpPr txBox="1"/>
          <p:nvPr/>
        </p:nvSpPr>
        <p:spPr>
          <a:xfrm>
            <a:off x="5276672" y="6244447"/>
            <a:ext cx="16914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Observed World</a:t>
            </a:r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6B11DC2E-9929-9B9C-E981-08FDF0AD465E}"/>
              </a:ext>
            </a:extLst>
          </p:cNvPr>
          <p:cNvSpPr/>
          <p:nvPr/>
        </p:nvSpPr>
        <p:spPr>
          <a:xfrm>
            <a:off x="11015463" y="233989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46AE1EE1-630B-FD41-12F3-D0DDAD04CB8A}"/>
              </a:ext>
            </a:extLst>
          </p:cNvPr>
          <p:cNvSpPr/>
          <p:nvPr/>
        </p:nvSpPr>
        <p:spPr>
          <a:xfrm>
            <a:off x="11015463" y="275232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0AF3A650-E54B-8378-56B1-DC497F1BBC66}"/>
              </a:ext>
            </a:extLst>
          </p:cNvPr>
          <p:cNvSpPr/>
          <p:nvPr/>
        </p:nvSpPr>
        <p:spPr>
          <a:xfrm>
            <a:off x="11015463" y="287538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80C7D4CF-D083-D378-0DB4-59A8FBD0FA3C}"/>
              </a:ext>
            </a:extLst>
          </p:cNvPr>
          <p:cNvSpPr/>
          <p:nvPr/>
        </p:nvSpPr>
        <p:spPr>
          <a:xfrm>
            <a:off x="11015463" y="307233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461176C2-8331-C35E-FDF4-63B3C4B3C656}"/>
              </a:ext>
            </a:extLst>
          </p:cNvPr>
          <p:cNvSpPr/>
          <p:nvPr/>
        </p:nvSpPr>
        <p:spPr>
          <a:xfrm>
            <a:off x="11015463" y="337569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39657035-1D0A-25C8-B42E-B9592DB5F8F3}"/>
              </a:ext>
            </a:extLst>
          </p:cNvPr>
          <p:cNvSpPr/>
          <p:nvPr/>
        </p:nvSpPr>
        <p:spPr>
          <a:xfrm>
            <a:off x="11015463" y="391118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75E65718-D41D-7293-6270-15BA23A5FBED}"/>
              </a:ext>
            </a:extLst>
          </p:cNvPr>
          <p:cNvSpPr/>
          <p:nvPr/>
        </p:nvSpPr>
        <p:spPr>
          <a:xfrm>
            <a:off x="11015463" y="19216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5A9D732F-84FF-9783-A082-A8E1A8ADBAA5}"/>
              </a:ext>
            </a:extLst>
          </p:cNvPr>
          <p:cNvSpPr/>
          <p:nvPr/>
        </p:nvSpPr>
        <p:spPr>
          <a:xfrm>
            <a:off x="11015463" y="31770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2F5504C6-04FE-F7C4-F31A-98305E6CD845}"/>
              </a:ext>
            </a:extLst>
          </p:cNvPr>
          <p:cNvSpPr/>
          <p:nvPr/>
        </p:nvSpPr>
        <p:spPr>
          <a:xfrm>
            <a:off x="11015463" y="366403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C1EC6B48-BDCD-9C0D-6EC1-B49A8DD05D8F}"/>
              </a:ext>
            </a:extLst>
          </p:cNvPr>
          <p:cNvSpPr/>
          <p:nvPr/>
        </p:nvSpPr>
        <p:spPr>
          <a:xfrm>
            <a:off x="11015463" y="413794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EB3709EA-8366-79B7-EE90-153112F294B8}"/>
              </a:ext>
            </a:extLst>
          </p:cNvPr>
          <p:cNvSpPr/>
          <p:nvPr/>
        </p:nvSpPr>
        <p:spPr>
          <a:xfrm>
            <a:off x="11015463" y="431457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ABF8B69F-0D09-1675-D719-0754DB1E0D95}"/>
              </a:ext>
            </a:extLst>
          </p:cNvPr>
          <p:cNvSpPr/>
          <p:nvPr/>
        </p:nvSpPr>
        <p:spPr>
          <a:xfrm>
            <a:off x="11015463" y="444667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E17D5636-B93F-9D35-67C7-3BFCB6D5D9E8}"/>
              </a:ext>
            </a:extLst>
          </p:cNvPr>
          <p:cNvSpPr/>
          <p:nvPr/>
        </p:nvSpPr>
        <p:spPr>
          <a:xfrm>
            <a:off x="11015463" y="472754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307635BB-2C33-B26D-D72A-8A8559D221A7}"/>
              </a:ext>
            </a:extLst>
          </p:cNvPr>
          <p:cNvSpPr/>
          <p:nvPr/>
        </p:nvSpPr>
        <p:spPr>
          <a:xfrm>
            <a:off x="11015463" y="519922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2166117A-BEA7-8E4A-42F7-ECA6D7001BE1}"/>
              </a:ext>
            </a:extLst>
          </p:cNvPr>
          <p:cNvSpPr/>
          <p:nvPr/>
        </p:nvSpPr>
        <p:spPr>
          <a:xfrm>
            <a:off x="11015463" y="263881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09FD449A-E5A1-E046-DDF2-E31EC9F7EAE3}"/>
              </a:ext>
            </a:extLst>
          </p:cNvPr>
          <p:cNvSpPr/>
          <p:nvPr/>
        </p:nvSpPr>
        <p:spPr>
          <a:xfrm>
            <a:off x="11015463" y="297765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E3E0D233-85EC-C472-C2CF-B845819903CA}"/>
              </a:ext>
            </a:extLst>
          </p:cNvPr>
          <p:cNvSpPr/>
          <p:nvPr/>
        </p:nvSpPr>
        <p:spPr>
          <a:xfrm>
            <a:off x="11015463" y="455905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486AA182-265C-62B8-10C8-AD5537483EA0}"/>
              </a:ext>
            </a:extLst>
          </p:cNvPr>
          <p:cNvSpPr/>
          <p:nvPr/>
        </p:nvSpPr>
        <p:spPr>
          <a:xfrm>
            <a:off x="11015463" y="490325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11A519D8-16C9-6E0E-C2DA-741C2CB7D336}"/>
              </a:ext>
            </a:extLst>
          </p:cNvPr>
          <p:cNvSpPr/>
          <p:nvPr/>
        </p:nvSpPr>
        <p:spPr>
          <a:xfrm>
            <a:off x="5449526" y="236043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8CAFF31E-9683-F789-B7C2-FCEE67934585}"/>
              </a:ext>
            </a:extLst>
          </p:cNvPr>
          <p:cNvSpPr/>
          <p:nvPr/>
        </p:nvSpPr>
        <p:spPr>
          <a:xfrm>
            <a:off x="5449526" y="277286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38B8D7A8-EE40-72E7-290A-F38C42486BFA}"/>
              </a:ext>
            </a:extLst>
          </p:cNvPr>
          <p:cNvSpPr/>
          <p:nvPr/>
        </p:nvSpPr>
        <p:spPr>
          <a:xfrm>
            <a:off x="5449526" y="289592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AC70A232-5658-DF09-6A0B-C5EA394DCB57}"/>
              </a:ext>
            </a:extLst>
          </p:cNvPr>
          <p:cNvSpPr/>
          <p:nvPr/>
        </p:nvSpPr>
        <p:spPr>
          <a:xfrm>
            <a:off x="5449526" y="3092868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962284D1-4963-963C-30CC-629ED154ADD4}"/>
              </a:ext>
            </a:extLst>
          </p:cNvPr>
          <p:cNvSpPr/>
          <p:nvPr/>
        </p:nvSpPr>
        <p:spPr>
          <a:xfrm>
            <a:off x="5449526" y="339623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C2B5BB6D-F000-D0B2-79FE-8FF5D233A0F9}"/>
              </a:ext>
            </a:extLst>
          </p:cNvPr>
          <p:cNvSpPr/>
          <p:nvPr/>
        </p:nvSpPr>
        <p:spPr>
          <a:xfrm>
            <a:off x="5449526" y="3931721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7C7CF1C6-8D9E-9131-3C36-DAB6D347E6A7}"/>
              </a:ext>
            </a:extLst>
          </p:cNvPr>
          <p:cNvSpPr/>
          <p:nvPr/>
        </p:nvSpPr>
        <p:spPr>
          <a:xfrm>
            <a:off x="5449526" y="1942182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1D64C41D-AE26-B1AA-37F6-537BB920CCC6}"/>
              </a:ext>
            </a:extLst>
          </p:cNvPr>
          <p:cNvSpPr/>
          <p:nvPr/>
        </p:nvSpPr>
        <p:spPr>
          <a:xfrm>
            <a:off x="5449526" y="3197606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2A760938-71F0-855F-29C0-4D9D6213C3AA}"/>
              </a:ext>
            </a:extLst>
          </p:cNvPr>
          <p:cNvSpPr/>
          <p:nvPr/>
        </p:nvSpPr>
        <p:spPr>
          <a:xfrm>
            <a:off x="5449526" y="3684574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1472AF26-A6A7-D451-3FC7-C717AC93E075}"/>
              </a:ext>
            </a:extLst>
          </p:cNvPr>
          <p:cNvSpPr/>
          <p:nvPr/>
        </p:nvSpPr>
        <p:spPr>
          <a:xfrm>
            <a:off x="5449526" y="4158484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C130E1DF-2949-437F-EEEF-7B6134C1B4C5}"/>
              </a:ext>
            </a:extLst>
          </p:cNvPr>
          <p:cNvSpPr/>
          <p:nvPr/>
        </p:nvSpPr>
        <p:spPr>
          <a:xfrm>
            <a:off x="5449526" y="4335112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9A0D5F41-5F4B-F42B-0AEC-3225784161EB}"/>
              </a:ext>
            </a:extLst>
          </p:cNvPr>
          <p:cNvSpPr/>
          <p:nvPr/>
        </p:nvSpPr>
        <p:spPr>
          <a:xfrm>
            <a:off x="5449526" y="4467211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9723E4E3-5765-7F05-B74F-6D6E3793C210}"/>
              </a:ext>
            </a:extLst>
          </p:cNvPr>
          <p:cNvSpPr/>
          <p:nvPr/>
        </p:nvSpPr>
        <p:spPr>
          <a:xfrm>
            <a:off x="5449526" y="4748078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7249D104-1A94-A037-C8EA-E1D3E010F675}"/>
              </a:ext>
            </a:extLst>
          </p:cNvPr>
          <p:cNvSpPr/>
          <p:nvPr/>
        </p:nvSpPr>
        <p:spPr>
          <a:xfrm>
            <a:off x="5449526" y="5219760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788ECEB9-F6FE-CA02-14BF-A9B4C2319E3B}"/>
              </a:ext>
            </a:extLst>
          </p:cNvPr>
          <p:cNvSpPr/>
          <p:nvPr/>
        </p:nvSpPr>
        <p:spPr>
          <a:xfrm>
            <a:off x="5449526" y="2656841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D2FB659B-5402-5CF0-9510-4C60BEDF91FC}"/>
              </a:ext>
            </a:extLst>
          </p:cNvPr>
          <p:cNvSpPr/>
          <p:nvPr/>
        </p:nvSpPr>
        <p:spPr>
          <a:xfrm>
            <a:off x="5449526" y="2998194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5C513A26-FA31-09F2-26D5-EC7E7DD15FAF}"/>
              </a:ext>
            </a:extLst>
          </p:cNvPr>
          <p:cNvSpPr/>
          <p:nvPr/>
        </p:nvSpPr>
        <p:spPr>
          <a:xfrm>
            <a:off x="5449526" y="4579595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E5D04CE6-C4C2-3134-A560-83D57EBA5C7E}"/>
              </a:ext>
            </a:extLst>
          </p:cNvPr>
          <p:cNvSpPr/>
          <p:nvPr/>
        </p:nvSpPr>
        <p:spPr>
          <a:xfrm>
            <a:off x="5449526" y="492378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6BF038-4FBB-8E8C-A91E-53FAA5D25BD7}"/>
              </a:ext>
            </a:extLst>
          </p:cNvPr>
          <p:cNvSpPr/>
          <p:nvPr/>
        </p:nvSpPr>
        <p:spPr>
          <a:xfrm>
            <a:off x="5551949" y="2656841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D4AC11-17FA-B93C-C7B8-16E60B9D6DF2}"/>
              </a:ext>
            </a:extLst>
          </p:cNvPr>
          <p:cNvSpPr/>
          <p:nvPr/>
        </p:nvSpPr>
        <p:spPr>
          <a:xfrm>
            <a:off x="5652038" y="2656841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9C6F70-7E39-0C9A-6448-B780A2976D79}"/>
              </a:ext>
            </a:extLst>
          </p:cNvPr>
          <p:cNvSpPr/>
          <p:nvPr/>
        </p:nvSpPr>
        <p:spPr>
          <a:xfrm>
            <a:off x="5753730" y="2656841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CD8800-061C-AE92-EA9D-8D01A561491B}"/>
              </a:ext>
            </a:extLst>
          </p:cNvPr>
          <p:cNvSpPr/>
          <p:nvPr/>
        </p:nvSpPr>
        <p:spPr>
          <a:xfrm>
            <a:off x="5448508" y="299533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5F9973-7950-ADF9-C0B4-ECE44DF28C72}"/>
              </a:ext>
            </a:extLst>
          </p:cNvPr>
          <p:cNvSpPr/>
          <p:nvPr/>
        </p:nvSpPr>
        <p:spPr>
          <a:xfrm>
            <a:off x="5550931" y="299533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4B9988-0EAB-D913-5E86-95D217420105}"/>
              </a:ext>
            </a:extLst>
          </p:cNvPr>
          <p:cNvSpPr/>
          <p:nvPr/>
        </p:nvSpPr>
        <p:spPr>
          <a:xfrm>
            <a:off x="5651020" y="299533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26F432-D8B3-20DD-A274-3374B69FDEC2}"/>
              </a:ext>
            </a:extLst>
          </p:cNvPr>
          <p:cNvSpPr/>
          <p:nvPr/>
        </p:nvSpPr>
        <p:spPr>
          <a:xfrm>
            <a:off x="5752712" y="299533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6F7654-3041-3390-D903-66D4D86A5A29}"/>
              </a:ext>
            </a:extLst>
          </p:cNvPr>
          <p:cNvSpPr/>
          <p:nvPr/>
        </p:nvSpPr>
        <p:spPr>
          <a:xfrm>
            <a:off x="5446439" y="3931590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13FE31-B482-0CFB-CC2D-962C3D1C0354}"/>
              </a:ext>
            </a:extLst>
          </p:cNvPr>
          <p:cNvSpPr/>
          <p:nvPr/>
        </p:nvSpPr>
        <p:spPr>
          <a:xfrm>
            <a:off x="5548862" y="3931590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6BFE65-A02A-B74B-EEDD-238E940E09A6}"/>
              </a:ext>
            </a:extLst>
          </p:cNvPr>
          <p:cNvSpPr/>
          <p:nvPr/>
        </p:nvSpPr>
        <p:spPr>
          <a:xfrm>
            <a:off x="5648951" y="3931590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C1168F-D2A8-88AC-C992-6DB6DC8B896D}"/>
              </a:ext>
            </a:extLst>
          </p:cNvPr>
          <p:cNvSpPr/>
          <p:nvPr/>
        </p:nvSpPr>
        <p:spPr>
          <a:xfrm>
            <a:off x="5750643" y="3931590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A1F6C4-2101-72D4-C7C5-507846C077FF}"/>
              </a:ext>
            </a:extLst>
          </p:cNvPr>
          <p:cNvSpPr/>
          <p:nvPr/>
        </p:nvSpPr>
        <p:spPr>
          <a:xfrm>
            <a:off x="5452459" y="193717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01E009-BD1A-2531-D094-B6F248D1646A}"/>
              </a:ext>
            </a:extLst>
          </p:cNvPr>
          <p:cNvSpPr/>
          <p:nvPr/>
        </p:nvSpPr>
        <p:spPr>
          <a:xfrm>
            <a:off x="5554882" y="193717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3028102-1F8A-D2B4-C67C-3756F8E5351D}"/>
              </a:ext>
            </a:extLst>
          </p:cNvPr>
          <p:cNvSpPr/>
          <p:nvPr/>
        </p:nvSpPr>
        <p:spPr>
          <a:xfrm>
            <a:off x="5654971" y="193717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D679618-9A4C-28D8-FB2C-BE3BA0D568B6}"/>
              </a:ext>
            </a:extLst>
          </p:cNvPr>
          <p:cNvSpPr/>
          <p:nvPr/>
        </p:nvSpPr>
        <p:spPr>
          <a:xfrm>
            <a:off x="5756663" y="193717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5D1B6B4-804B-106A-F1C5-AB1D432C33BE}"/>
              </a:ext>
            </a:extLst>
          </p:cNvPr>
          <p:cNvSpPr/>
          <p:nvPr/>
        </p:nvSpPr>
        <p:spPr>
          <a:xfrm>
            <a:off x="5447457" y="319825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D9E8A7-3DF3-7BB0-ECEC-55229FA44118}"/>
              </a:ext>
            </a:extLst>
          </p:cNvPr>
          <p:cNvSpPr/>
          <p:nvPr/>
        </p:nvSpPr>
        <p:spPr>
          <a:xfrm>
            <a:off x="5446439" y="3195396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" name="Chord 23">
            <a:extLst>
              <a:ext uri="{FF2B5EF4-FFF2-40B4-BE49-F238E27FC236}">
                <a16:creationId xmlns:a16="http://schemas.microsoft.com/office/drawing/2014/main" id="{7AE43981-C2B4-61F1-E4C2-192CC87954E9}"/>
              </a:ext>
            </a:extLst>
          </p:cNvPr>
          <p:cNvSpPr/>
          <p:nvPr/>
        </p:nvSpPr>
        <p:spPr>
          <a:xfrm>
            <a:off x="5548862" y="3195396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8A20DD1-B706-6049-225F-3A1B464F47E9}"/>
              </a:ext>
            </a:extLst>
          </p:cNvPr>
          <p:cNvSpPr/>
          <p:nvPr/>
        </p:nvSpPr>
        <p:spPr>
          <a:xfrm>
            <a:off x="5454244" y="3685421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4324FFB-4D92-877E-72CA-7811E557339B}"/>
              </a:ext>
            </a:extLst>
          </p:cNvPr>
          <p:cNvSpPr/>
          <p:nvPr/>
        </p:nvSpPr>
        <p:spPr>
          <a:xfrm>
            <a:off x="5452175" y="3686068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DD4CC5D-7AD8-8654-4E72-2C4B51A0BAF5}"/>
              </a:ext>
            </a:extLst>
          </p:cNvPr>
          <p:cNvSpPr/>
          <p:nvPr/>
        </p:nvSpPr>
        <p:spPr>
          <a:xfrm>
            <a:off x="5449905" y="416050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825A7A5-5570-8AFE-D08E-B8F67BD571BB}"/>
              </a:ext>
            </a:extLst>
          </p:cNvPr>
          <p:cNvSpPr/>
          <p:nvPr/>
        </p:nvSpPr>
        <p:spPr>
          <a:xfrm>
            <a:off x="5447836" y="4161154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CF2DC9F-5232-D946-C7C1-4C65B69BF808}"/>
              </a:ext>
            </a:extLst>
          </p:cNvPr>
          <p:cNvSpPr/>
          <p:nvPr/>
        </p:nvSpPr>
        <p:spPr>
          <a:xfrm>
            <a:off x="5446818" y="415829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ABBF060-B970-DEED-F051-59E3CD88A4F5}"/>
              </a:ext>
            </a:extLst>
          </p:cNvPr>
          <p:cNvSpPr/>
          <p:nvPr/>
        </p:nvSpPr>
        <p:spPr>
          <a:xfrm>
            <a:off x="5451595" y="446775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DC83876-6DCD-5A26-ADAC-468DB13965AA}"/>
              </a:ext>
            </a:extLst>
          </p:cNvPr>
          <p:cNvSpPr/>
          <p:nvPr/>
        </p:nvSpPr>
        <p:spPr>
          <a:xfrm>
            <a:off x="5449526" y="4468400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0021414-3906-88E3-D158-B8547FEB57D6}"/>
              </a:ext>
            </a:extLst>
          </p:cNvPr>
          <p:cNvSpPr/>
          <p:nvPr/>
        </p:nvSpPr>
        <p:spPr>
          <a:xfrm>
            <a:off x="5448508" y="446554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8774336-512D-DFB2-63A9-8BC26EF1B2F3}"/>
              </a:ext>
            </a:extLst>
          </p:cNvPr>
          <p:cNvSpPr/>
          <p:nvPr/>
        </p:nvSpPr>
        <p:spPr>
          <a:xfrm>
            <a:off x="5448696" y="4579128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CD46B0E-25CD-28BD-D4AB-5906CEC19391}"/>
              </a:ext>
            </a:extLst>
          </p:cNvPr>
          <p:cNvSpPr/>
          <p:nvPr/>
        </p:nvSpPr>
        <p:spPr>
          <a:xfrm>
            <a:off x="5446627" y="4579775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EB48254-3A26-92BE-682A-173A4C2F53BC}"/>
              </a:ext>
            </a:extLst>
          </p:cNvPr>
          <p:cNvSpPr/>
          <p:nvPr/>
        </p:nvSpPr>
        <p:spPr>
          <a:xfrm>
            <a:off x="5445609" y="4576918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476A89F-EA9E-1F4E-6E97-BE3FCB716DAB}"/>
              </a:ext>
            </a:extLst>
          </p:cNvPr>
          <p:cNvSpPr/>
          <p:nvPr/>
        </p:nvSpPr>
        <p:spPr>
          <a:xfrm>
            <a:off x="5451595" y="492707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1093261-DD76-6DF0-23E8-43B2F44D0F88}"/>
              </a:ext>
            </a:extLst>
          </p:cNvPr>
          <p:cNvSpPr/>
          <p:nvPr/>
        </p:nvSpPr>
        <p:spPr>
          <a:xfrm>
            <a:off x="5449526" y="4927720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82831FC-83B1-6B1C-0C3A-476F003345B2}"/>
              </a:ext>
            </a:extLst>
          </p:cNvPr>
          <p:cNvSpPr/>
          <p:nvPr/>
        </p:nvSpPr>
        <p:spPr>
          <a:xfrm>
            <a:off x="5448508" y="492486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CDDF964-B2CD-ACF4-F163-5AEA0AB4D95E}"/>
              </a:ext>
            </a:extLst>
          </p:cNvPr>
          <p:cNvSpPr/>
          <p:nvPr/>
        </p:nvSpPr>
        <p:spPr>
          <a:xfrm>
            <a:off x="5447472" y="522338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EAC29F3-EF8B-C384-458F-7AE80A97F64C}"/>
              </a:ext>
            </a:extLst>
          </p:cNvPr>
          <p:cNvSpPr/>
          <p:nvPr/>
        </p:nvSpPr>
        <p:spPr>
          <a:xfrm>
            <a:off x="5445403" y="5224034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2E73B5A-5EA4-621F-E08E-381FF70FF4CE}"/>
              </a:ext>
            </a:extLst>
          </p:cNvPr>
          <p:cNvSpPr/>
          <p:nvPr/>
        </p:nvSpPr>
        <p:spPr>
          <a:xfrm>
            <a:off x="5444385" y="522117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5D15E816-D12B-926D-B929-188F068FBAA5}"/>
              </a:ext>
            </a:extLst>
          </p:cNvPr>
          <p:cNvSpPr/>
          <p:nvPr/>
        </p:nvSpPr>
        <p:spPr>
          <a:xfrm>
            <a:off x="4721854" y="1709067"/>
            <a:ext cx="575680" cy="3694130"/>
          </a:xfrm>
          <a:custGeom>
            <a:avLst/>
            <a:gdLst>
              <a:gd name="connsiteX0" fmla="*/ 575592 w 575680"/>
              <a:gd name="connsiteY0" fmla="*/ 0 h 3694130"/>
              <a:gd name="connsiteX1" fmla="*/ 205281 w 575680"/>
              <a:gd name="connsiteY1" fmla="*/ 309560 h 3694130"/>
              <a:gd name="connsiteX2" fmla="*/ 72781 w 575680"/>
              <a:gd name="connsiteY2" fmla="*/ 1048245 h 3694130"/>
              <a:gd name="connsiteX3" fmla="*/ 241388 w 575680"/>
              <a:gd name="connsiteY3" fmla="*/ 1611995 h 3694130"/>
              <a:gd name="connsiteX4" fmla="*/ 770 w 575680"/>
              <a:gd name="connsiteY4" fmla="*/ 2254324 h 3694130"/>
              <a:gd name="connsiteX5" fmla="*/ 459803 w 575680"/>
              <a:gd name="connsiteY5" fmla="*/ 3088269 h 3694130"/>
              <a:gd name="connsiteX6" fmla="*/ 559153 w 575680"/>
              <a:gd name="connsiteY6" fmla="*/ 3694130 h 369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680" h="3694130" extrusionOk="0">
                <a:moveTo>
                  <a:pt x="575592" y="0"/>
                </a:moveTo>
                <a:cubicBezTo>
                  <a:pt x="582958" y="309870"/>
                  <a:pt x="251103" y="137998"/>
                  <a:pt x="205281" y="309560"/>
                </a:cubicBezTo>
                <a:cubicBezTo>
                  <a:pt x="61178" y="466372"/>
                  <a:pt x="112509" y="805840"/>
                  <a:pt x="72781" y="1048245"/>
                </a:cubicBezTo>
                <a:cubicBezTo>
                  <a:pt x="89548" y="1252267"/>
                  <a:pt x="174608" y="1397342"/>
                  <a:pt x="241388" y="1611995"/>
                </a:cubicBezTo>
                <a:cubicBezTo>
                  <a:pt x="359629" y="1846558"/>
                  <a:pt x="29492" y="2053473"/>
                  <a:pt x="770" y="2254324"/>
                </a:cubicBezTo>
                <a:cubicBezTo>
                  <a:pt x="-36664" y="2385922"/>
                  <a:pt x="394394" y="2915007"/>
                  <a:pt x="459803" y="3088269"/>
                </a:cubicBezTo>
                <a:cubicBezTo>
                  <a:pt x="542469" y="3313658"/>
                  <a:pt x="472265" y="3578781"/>
                  <a:pt x="559153" y="3694130"/>
                </a:cubicBezTo>
              </a:path>
            </a:pathLst>
          </a:custGeom>
          <a:noFill/>
          <a:ln w="38100">
            <a:solidFill>
              <a:srgbClr val="92D050"/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2225865239">
                  <a:custGeom>
                    <a:avLst/>
                    <a:gdLst>
                      <a:gd name="connsiteX0" fmla="*/ 487333 w 521518"/>
                      <a:gd name="connsiteY0" fmla="*/ 0 h 1464733"/>
                      <a:gd name="connsiteX1" fmla="*/ 470400 w 521518"/>
                      <a:gd name="connsiteY1" fmla="*/ 465667 h 1464733"/>
                      <a:gd name="connsiteX2" fmla="*/ 500 w 521518"/>
                      <a:gd name="connsiteY2" fmla="*/ 715433 h 1464733"/>
                      <a:gd name="connsiteX3" fmla="*/ 381500 w 521518"/>
                      <a:gd name="connsiteY3" fmla="*/ 1087967 h 1464733"/>
                      <a:gd name="connsiteX4" fmla="*/ 466166 w 521518"/>
                      <a:gd name="connsiteY4" fmla="*/ 1464733 h 1464733"/>
                      <a:gd name="connsiteX0" fmla="*/ 537821 w 554510"/>
                      <a:gd name="connsiteY0" fmla="*/ 0 h 1453513"/>
                      <a:gd name="connsiteX1" fmla="*/ 470400 w 554510"/>
                      <a:gd name="connsiteY1" fmla="*/ 454447 h 1453513"/>
                      <a:gd name="connsiteX2" fmla="*/ 500 w 554510"/>
                      <a:gd name="connsiteY2" fmla="*/ 704213 h 1453513"/>
                      <a:gd name="connsiteX3" fmla="*/ 381500 w 554510"/>
                      <a:gd name="connsiteY3" fmla="*/ 1076747 h 1453513"/>
                      <a:gd name="connsiteX4" fmla="*/ 466166 w 554510"/>
                      <a:gd name="connsiteY4" fmla="*/ 1453513 h 1453513"/>
                      <a:gd name="connsiteX0" fmla="*/ 537821 w 547030"/>
                      <a:gd name="connsiteY0" fmla="*/ 0 h 1453513"/>
                      <a:gd name="connsiteX1" fmla="*/ 470400 w 547030"/>
                      <a:gd name="connsiteY1" fmla="*/ 454447 h 1453513"/>
                      <a:gd name="connsiteX2" fmla="*/ 500 w 547030"/>
                      <a:gd name="connsiteY2" fmla="*/ 704213 h 1453513"/>
                      <a:gd name="connsiteX3" fmla="*/ 381500 w 547030"/>
                      <a:gd name="connsiteY3" fmla="*/ 1076747 h 1453513"/>
                      <a:gd name="connsiteX4" fmla="*/ 466166 w 547030"/>
                      <a:gd name="connsiteY4" fmla="*/ 1453513 h 1453513"/>
                      <a:gd name="connsiteX0" fmla="*/ 537821 w 547030"/>
                      <a:gd name="connsiteY0" fmla="*/ 0 h 1470342"/>
                      <a:gd name="connsiteX1" fmla="*/ 470400 w 547030"/>
                      <a:gd name="connsiteY1" fmla="*/ 454447 h 1470342"/>
                      <a:gd name="connsiteX2" fmla="*/ 500 w 547030"/>
                      <a:gd name="connsiteY2" fmla="*/ 704213 h 1470342"/>
                      <a:gd name="connsiteX3" fmla="*/ 381500 w 547030"/>
                      <a:gd name="connsiteY3" fmla="*/ 1076747 h 1470342"/>
                      <a:gd name="connsiteX4" fmla="*/ 492345 w 547030"/>
                      <a:gd name="connsiteY4" fmla="*/ 1470342 h 1470342"/>
                      <a:gd name="connsiteX0" fmla="*/ 586439 w 589959"/>
                      <a:gd name="connsiteY0" fmla="*/ 0 h 1459122"/>
                      <a:gd name="connsiteX1" fmla="*/ 470400 w 589959"/>
                      <a:gd name="connsiteY1" fmla="*/ 443227 h 1459122"/>
                      <a:gd name="connsiteX2" fmla="*/ 500 w 589959"/>
                      <a:gd name="connsiteY2" fmla="*/ 692993 h 1459122"/>
                      <a:gd name="connsiteX3" fmla="*/ 381500 w 589959"/>
                      <a:gd name="connsiteY3" fmla="*/ 1065527 h 1459122"/>
                      <a:gd name="connsiteX4" fmla="*/ 492345 w 589959"/>
                      <a:gd name="connsiteY4" fmla="*/ 1459122 h 1459122"/>
                      <a:gd name="connsiteX0" fmla="*/ 586439 w 587272"/>
                      <a:gd name="connsiteY0" fmla="*/ 0 h 1459122"/>
                      <a:gd name="connsiteX1" fmla="*/ 470400 w 587272"/>
                      <a:gd name="connsiteY1" fmla="*/ 443227 h 1459122"/>
                      <a:gd name="connsiteX2" fmla="*/ 500 w 587272"/>
                      <a:gd name="connsiteY2" fmla="*/ 692993 h 1459122"/>
                      <a:gd name="connsiteX3" fmla="*/ 381500 w 587272"/>
                      <a:gd name="connsiteY3" fmla="*/ 1065527 h 1459122"/>
                      <a:gd name="connsiteX4" fmla="*/ 492345 w 587272"/>
                      <a:gd name="connsiteY4" fmla="*/ 1459122 h 1459122"/>
                      <a:gd name="connsiteX0" fmla="*/ 586439 w 587272"/>
                      <a:gd name="connsiteY0" fmla="*/ 0 h 1470341"/>
                      <a:gd name="connsiteX1" fmla="*/ 470400 w 587272"/>
                      <a:gd name="connsiteY1" fmla="*/ 443227 h 1470341"/>
                      <a:gd name="connsiteX2" fmla="*/ 500 w 587272"/>
                      <a:gd name="connsiteY2" fmla="*/ 692993 h 1470341"/>
                      <a:gd name="connsiteX3" fmla="*/ 381500 w 587272"/>
                      <a:gd name="connsiteY3" fmla="*/ 1065527 h 1470341"/>
                      <a:gd name="connsiteX4" fmla="*/ 561533 w 587272"/>
                      <a:gd name="connsiteY4" fmla="*/ 1470341 h 1470341"/>
                      <a:gd name="connsiteX0" fmla="*/ 586439 w 587272"/>
                      <a:gd name="connsiteY0" fmla="*/ 0 h 2386518"/>
                      <a:gd name="connsiteX1" fmla="*/ 470400 w 587272"/>
                      <a:gd name="connsiteY1" fmla="*/ 443227 h 2386518"/>
                      <a:gd name="connsiteX2" fmla="*/ 500 w 587272"/>
                      <a:gd name="connsiteY2" fmla="*/ 692993 h 2386518"/>
                      <a:gd name="connsiteX3" fmla="*/ 381500 w 587272"/>
                      <a:gd name="connsiteY3" fmla="*/ 1065527 h 2386518"/>
                      <a:gd name="connsiteX4" fmla="*/ 570000 w 587272"/>
                      <a:gd name="connsiteY4" fmla="*/ 2386518 h 2386518"/>
                      <a:gd name="connsiteX0" fmla="*/ 587232 w 588065"/>
                      <a:gd name="connsiteY0" fmla="*/ 0 h 2386518"/>
                      <a:gd name="connsiteX1" fmla="*/ 471193 w 588065"/>
                      <a:gd name="connsiteY1" fmla="*/ 443227 h 2386518"/>
                      <a:gd name="connsiteX2" fmla="*/ 1293 w 588065"/>
                      <a:gd name="connsiteY2" fmla="*/ 692993 h 2386518"/>
                      <a:gd name="connsiteX3" fmla="*/ 335726 w 588065"/>
                      <a:gd name="connsiteY3" fmla="*/ 1177657 h 2386518"/>
                      <a:gd name="connsiteX4" fmla="*/ 570793 w 588065"/>
                      <a:gd name="connsiteY4" fmla="*/ 2386518 h 2386518"/>
                      <a:gd name="connsiteX0" fmla="*/ 701961 w 702794"/>
                      <a:gd name="connsiteY0" fmla="*/ 0 h 2386518"/>
                      <a:gd name="connsiteX1" fmla="*/ 585922 w 702794"/>
                      <a:gd name="connsiteY1" fmla="*/ 443227 h 2386518"/>
                      <a:gd name="connsiteX2" fmla="*/ 116022 w 702794"/>
                      <a:gd name="connsiteY2" fmla="*/ 692993 h 2386518"/>
                      <a:gd name="connsiteX3" fmla="*/ 450455 w 702794"/>
                      <a:gd name="connsiteY3" fmla="*/ 1177657 h 2386518"/>
                      <a:gd name="connsiteX4" fmla="*/ 1972 w 702794"/>
                      <a:gd name="connsiteY4" fmla="*/ 1546597 h 2386518"/>
                      <a:gd name="connsiteX5" fmla="*/ 685522 w 702794"/>
                      <a:gd name="connsiteY5" fmla="*/ 2386518 h 2386518"/>
                      <a:gd name="connsiteX0" fmla="*/ 700658 w 701491"/>
                      <a:gd name="connsiteY0" fmla="*/ 0 h 2386518"/>
                      <a:gd name="connsiteX1" fmla="*/ 584619 w 701491"/>
                      <a:gd name="connsiteY1" fmla="*/ 443227 h 2386518"/>
                      <a:gd name="connsiteX2" fmla="*/ 114719 w 701491"/>
                      <a:gd name="connsiteY2" fmla="*/ 692993 h 2386518"/>
                      <a:gd name="connsiteX3" fmla="*/ 449152 w 701491"/>
                      <a:gd name="connsiteY3" fmla="*/ 1177657 h 2386518"/>
                      <a:gd name="connsiteX4" fmla="*/ 669 w 701491"/>
                      <a:gd name="connsiteY4" fmla="*/ 1546597 h 2386518"/>
                      <a:gd name="connsiteX5" fmla="*/ 517136 w 701491"/>
                      <a:gd name="connsiteY5" fmla="*/ 1918537 h 2386518"/>
                      <a:gd name="connsiteX6" fmla="*/ 684219 w 701491"/>
                      <a:gd name="connsiteY6" fmla="*/ 2386518 h 2386518"/>
                      <a:gd name="connsiteX0" fmla="*/ 700658 w 701491"/>
                      <a:gd name="connsiteY0" fmla="*/ 0 h 2386518"/>
                      <a:gd name="connsiteX1" fmla="*/ 584619 w 701491"/>
                      <a:gd name="connsiteY1" fmla="*/ 443227 h 2386518"/>
                      <a:gd name="connsiteX2" fmla="*/ 114719 w 701491"/>
                      <a:gd name="connsiteY2" fmla="*/ 692993 h 2386518"/>
                      <a:gd name="connsiteX3" fmla="*/ 351785 w 701491"/>
                      <a:gd name="connsiteY3" fmla="*/ 1180392 h 2386518"/>
                      <a:gd name="connsiteX4" fmla="*/ 669 w 701491"/>
                      <a:gd name="connsiteY4" fmla="*/ 1546597 h 2386518"/>
                      <a:gd name="connsiteX5" fmla="*/ 517136 w 701491"/>
                      <a:gd name="connsiteY5" fmla="*/ 1918537 h 2386518"/>
                      <a:gd name="connsiteX6" fmla="*/ 684219 w 701491"/>
                      <a:gd name="connsiteY6" fmla="*/ 2386518 h 2386518"/>
                      <a:gd name="connsiteX0" fmla="*/ 700583 w 701416"/>
                      <a:gd name="connsiteY0" fmla="*/ 0 h 2386518"/>
                      <a:gd name="connsiteX1" fmla="*/ 584544 w 701416"/>
                      <a:gd name="connsiteY1" fmla="*/ 443227 h 2386518"/>
                      <a:gd name="connsiteX2" fmla="*/ 114644 w 701416"/>
                      <a:gd name="connsiteY2" fmla="*/ 692993 h 2386518"/>
                      <a:gd name="connsiteX3" fmla="*/ 351710 w 701416"/>
                      <a:gd name="connsiteY3" fmla="*/ 1180392 h 2386518"/>
                      <a:gd name="connsiteX4" fmla="*/ 594 w 701416"/>
                      <a:gd name="connsiteY4" fmla="*/ 1546597 h 2386518"/>
                      <a:gd name="connsiteX5" fmla="*/ 572094 w 701416"/>
                      <a:gd name="connsiteY5" fmla="*/ 1888454 h 2386518"/>
                      <a:gd name="connsiteX6" fmla="*/ 684144 w 701416"/>
                      <a:gd name="connsiteY6" fmla="*/ 2386518 h 2386518"/>
                      <a:gd name="connsiteX0" fmla="*/ 687899 w 688732"/>
                      <a:gd name="connsiteY0" fmla="*/ 0 h 2386518"/>
                      <a:gd name="connsiteX1" fmla="*/ 571860 w 688732"/>
                      <a:gd name="connsiteY1" fmla="*/ 443227 h 2386518"/>
                      <a:gd name="connsiteX2" fmla="*/ 101960 w 688732"/>
                      <a:gd name="connsiteY2" fmla="*/ 692993 h 2386518"/>
                      <a:gd name="connsiteX3" fmla="*/ 339026 w 688732"/>
                      <a:gd name="connsiteY3" fmla="*/ 1180392 h 2386518"/>
                      <a:gd name="connsiteX4" fmla="*/ 610 w 688732"/>
                      <a:gd name="connsiteY4" fmla="*/ 1639582 h 2386518"/>
                      <a:gd name="connsiteX5" fmla="*/ 559410 w 688732"/>
                      <a:gd name="connsiteY5" fmla="*/ 1888454 h 2386518"/>
                      <a:gd name="connsiteX6" fmla="*/ 671460 w 688732"/>
                      <a:gd name="connsiteY6" fmla="*/ 2386518 h 2386518"/>
                      <a:gd name="connsiteX0" fmla="*/ 687899 w 688732"/>
                      <a:gd name="connsiteY0" fmla="*/ 0 h 2386518"/>
                      <a:gd name="connsiteX1" fmla="*/ 571860 w 688732"/>
                      <a:gd name="connsiteY1" fmla="*/ 443227 h 2386518"/>
                      <a:gd name="connsiteX2" fmla="*/ 101960 w 688732"/>
                      <a:gd name="connsiteY2" fmla="*/ 692993 h 2386518"/>
                      <a:gd name="connsiteX3" fmla="*/ 339026 w 688732"/>
                      <a:gd name="connsiteY3" fmla="*/ 1180392 h 2386518"/>
                      <a:gd name="connsiteX4" fmla="*/ 610 w 688732"/>
                      <a:gd name="connsiteY4" fmla="*/ 1639582 h 2386518"/>
                      <a:gd name="connsiteX5" fmla="*/ 559410 w 688732"/>
                      <a:gd name="connsiteY5" fmla="*/ 1956826 h 2386518"/>
                      <a:gd name="connsiteX6" fmla="*/ 671460 w 688732"/>
                      <a:gd name="connsiteY6" fmla="*/ 2386518 h 2386518"/>
                      <a:gd name="connsiteX0" fmla="*/ 687883 w 688716"/>
                      <a:gd name="connsiteY0" fmla="*/ 0 h 2386518"/>
                      <a:gd name="connsiteX1" fmla="*/ 571844 w 688716"/>
                      <a:gd name="connsiteY1" fmla="*/ 443227 h 2386518"/>
                      <a:gd name="connsiteX2" fmla="*/ 101944 w 688716"/>
                      <a:gd name="connsiteY2" fmla="*/ 692993 h 2386518"/>
                      <a:gd name="connsiteX3" fmla="*/ 339010 w 688716"/>
                      <a:gd name="connsiteY3" fmla="*/ 1180392 h 2386518"/>
                      <a:gd name="connsiteX4" fmla="*/ 594 w 688716"/>
                      <a:gd name="connsiteY4" fmla="*/ 1639582 h 2386518"/>
                      <a:gd name="connsiteX5" fmla="*/ 572094 w 688716"/>
                      <a:gd name="connsiteY5" fmla="*/ 1995114 h 2386518"/>
                      <a:gd name="connsiteX6" fmla="*/ 671444 w 688716"/>
                      <a:gd name="connsiteY6" fmla="*/ 2386518 h 2386518"/>
                      <a:gd name="connsiteX0" fmla="*/ 687883 w 687976"/>
                      <a:gd name="connsiteY0" fmla="*/ 0 h 2386518"/>
                      <a:gd name="connsiteX1" fmla="*/ 317572 w 687976"/>
                      <a:gd name="connsiteY1" fmla="*/ 199985 h 2386518"/>
                      <a:gd name="connsiteX2" fmla="*/ 101944 w 687976"/>
                      <a:gd name="connsiteY2" fmla="*/ 692993 h 2386518"/>
                      <a:gd name="connsiteX3" fmla="*/ 339010 w 687976"/>
                      <a:gd name="connsiteY3" fmla="*/ 1180392 h 2386518"/>
                      <a:gd name="connsiteX4" fmla="*/ 594 w 687976"/>
                      <a:gd name="connsiteY4" fmla="*/ 1639582 h 2386518"/>
                      <a:gd name="connsiteX5" fmla="*/ 572094 w 687976"/>
                      <a:gd name="connsiteY5" fmla="*/ 1995114 h 2386518"/>
                      <a:gd name="connsiteX6" fmla="*/ 671444 w 687976"/>
                      <a:gd name="connsiteY6" fmla="*/ 2386518 h 2386518"/>
                      <a:gd name="connsiteX0" fmla="*/ 687883 w 687971"/>
                      <a:gd name="connsiteY0" fmla="*/ 0 h 2386518"/>
                      <a:gd name="connsiteX1" fmla="*/ 317572 w 687971"/>
                      <a:gd name="connsiteY1" fmla="*/ 199985 h 2386518"/>
                      <a:gd name="connsiteX2" fmla="*/ 185072 w 687971"/>
                      <a:gd name="connsiteY2" fmla="*/ 677198 h 2386518"/>
                      <a:gd name="connsiteX3" fmla="*/ 339010 w 687971"/>
                      <a:gd name="connsiteY3" fmla="*/ 1180392 h 2386518"/>
                      <a:gd name="connsiteX4" fmla="*/ 594 w 687971"/>
                      <a:gd name="connsiteY4" fmla="*/ 1639582 h 2386518"/>
                      <a:gd name="connsiteX5" fmla="*/ 572094 w 687971"/>
                      <a:gd name="connsiteY5" fmla="*/ 1995114 h 2386518"/>
                      <a:gd name="connsiteX6" fmla="*/ 671444 w 687971"/>
                      <a:gd name="connsiteY6" fmla="*/ 2386518 h 2386518"/>
                      <a:gd name="connsiteX0" fmla="*/ 687883 w 687971"/>
                      <a:gd name="connsiteY0" fmla="*/ 0 h 2386518"/>
                      <a:gd name="connsiteX1" fmla="*/ 317572 w 687971"/>
                      <a:gd name="connsiteY1" fmla="*/ 199985 h 2386518"/>
                      <a:gd name="connsiteX2" fmla="*/ 185072 w 687971"/>
                      <a:gd name="connsiteY2" fmla="*/ 677198 h 2386518"/>
                      <a:gd name="connsiteX3" fmla="*/ 353679 w 687971"/>
                      <a:gd name="connsiteY3" fmla="*/ 1041397 h 2386518"/>
                      <a:gd name="connsiteX4" fmla="*/ 594 w 687971"/>
                      <a:gd name="connsiteY4" fmla="*/ 1639582 h 2386518"/>
                      <a:gd name="connsiteX5" fmla="*/ 572094 w 687971"/>
                      <a:gd name="connsiteY5" fmla="*/ 1995114 h 2386518"/>
                      <a:gd name="connsiteX6" fmla="*/ 671444 w 687971"/>
                      <a:gd name="connsiteY6" fmla="*/ 2386518 h 2386518"/>
                      <a:gd name="connsiteX0" fmla="*/ 575592 w 575680"/>
                      <a:gd name="connsiteY0" fmla="*/ 0 h 2386518"/>
                      <a:gd name="connsiteX1" fmla="*/ 205281 w 575680"/>
                      <a:gd name="connsiteY1" fmla="*/ 199985 h 2386518"/>
                      <a:gd name="connsiteX2" fmla="*/ 72781 w 575680"/>
                      <a:gd name="connsiteY2" fmla="*/ 677198 h 2386518"/>
                      <a:gd name="connsiteX3" fmla="*/ 241388 w 575680"/>
                      <a:gd name="connsiteY3" fmla="*/ 1041397 h 2386518"/>
                      <a:gd name="connsiteX4" fmla="*/ 770 w 575680"/>
                      <a:gd name="connsiteY4" fmla="*/ 1456361 h 2386518"/>
                      <a:gd name="connsiteX5" fmla="*/ 459803 w 575680"/>
                      <a:gd name="connsiteY5" fmla="*/ 1995114 h 2386518"/>
                      <a:gd name="connsiteX6" fmla="*/ 559153 w 575680"/>
                      <a:gd name="connsiteY6" fmla="*/ 2386518 h 2386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75680" h="2386518">
                        <a:moveTo>
                          <a:pt x="575592" y="0"/>
                        </a:moveTo>
                        <a:cubicBezTo>
                          <a:pt x="581516" y="173214"/>
                          <a:pt x="289083" y="87119"/>
                          <a:pt x="205281" y="199985"/>
                        </a:cubicBezTo>
                        <a:cubicBezTo>
                          <a:pt x="121479" y="312851"/>
                          <a:pt x="66763" y="536963"/>
                          <a:pt x="72781" y="677198"/>
                        </a:cubicBezTo>
                        <a:cubicBezTo>
                          <a:pt x="78799" y="817433"/>
                          <a:pt x="170791" y="903232"/>
                          <a:pt x="241388" y="1041397"/>
                        </a:cubicBezTo>
                        <a:cubicBezTo>
                          <a:pt x="311985" y="1179562"/>
                          <a:pt x="20484" y="1325588"/>
                          <a:pt x="770" y="1456361"/>
                        </a:cubicBezTo>
                        <a:cubicBezTo>
                          <a:pt x="-18944" y="1587134"/>
                          <a:pt x="345878" y="1855127"/>
                          <a:pt x="459803" y="1995114"/>
                        </a:cubicBezTo>
                        <a:cubicBezTo>
                          <a:pt x="573728" y="2135101"/>
                          <a:pt x="500261" y="2315814"/>
                          <a:pt x="559153" y="2386518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E9F3FB0C-DD04-DF7E-86BD-8C26344DFCA4}"/>
              </a:ext>
            </a:extLst>
          </p:cNvPr>
          <p:cNvSpPr/>
          <p:nvPr/>
        </p:nvSpPr>
        <p:spPr>
          <a:xfrm>
            <a:off x="5453381" y="3687251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706A478-BCB6-9644-4020-F66613F3D33F}"/>
              </a:ext>
            </a:extLst>
          </p:cNvPr>
          <p:cNvSpPr/>
          <p:nvPr/>
        </p:nvSpPr>
        <p:spPr>
          <a:xfrm>
            <a:off x="5451312" y="3687898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995048F9-383E-755B-7856-600BBB2915D0}"/>
              </a:ext>
            </a:extLst>
          </p:cNvPr>
          <p:cNvSpPr/>
          <p:nvPr/>
        </p:nvSpPr>
        <p:spPr>
          <a:xfrm>
            <a:off x="5450294" y="3685041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6" name="Chord 125">
            <a:extLst>
              <a:ext uri="{FF2B5EF4-FFF2-40B4-BE49-F238E27FC236}">
                <a16:creationId xmlns:a16="http://schemas.microsoft.com/office/drawing/2014/main" id="{0F055167-AD43-46DA-5310-91C9B5435EF3}"/>
              </a:ext>
            </a:extLst>
          </p:cNvPr>
          <p:cNvSpPr/>
          <p:nvPr/>
        </p:nvSpPr>
        <p:spPr>
          <a:xfrm>
            <a:off x="5552717" y="3685041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E521422-F54B-FEA7-E613-DA757A400D7E}"/>
              </a:ext>
            </a:extLst>
          </p:cNvPr>
          <p:cNvSpPr/>
          <p:nvPr/>
        </p:nvSpPr>
        <p:spPr>
          <a:xfrm>
            <a:off x="5449905" y="4159908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6B718B6B-314B-0328-7B2B-61B98CDA0723}"/>
              </a:ext>
            </a:extLst>
          </p:cNvPr>
          <p:cNvSpPr/>
          <p:nvPr/>
        </p:nvSpPr>
        <p:spPr>
          <a:xfrm>
            <a:off x="5447836" y="4160555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75C64ADA-59B0-0E17-2423-D7107B6A0C03}"/>
              </a:ext>
            </a:extLst>
          </p:cNvPr>
          <p:cNvSpPr/>
          <p:nvPr/>
        </p:nvSpPr>
        <p:spPr>
          <a:xfrm>
            <a:off x="5446818" y="4157698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0" name="Chord 129">
            <a:extLst>
              <a:ext uri="{FF2B5EF4-FFF2-40B4-BE49-F238E27FC236}">
                <a16:creationId xmlns:a16="http://schemas.microsoft.com/office/drawing/2014/main" id="{EBD3053C-8618-1BDA-7B40-E7311C746E1A}"/>
              </a:ext>
            </a:extLst>
          </p:cNvPr>
          <p:cNvSpPr/>
          <p:nvPr/>
        </p:nvSpPr>
        <p:spPr>
          <a:xfrm>
            <a:off x="5549241" y="4157698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F3E510D9-091C-A35C-02C5-702C93FD0693}"/>
              </a:ext>
            </a:extLst>
          </p:cNvPr>
          <p:cNvSpPr/>
          <p:nvPr/>
        </p:nvSpPr>
        <p:spPr>
          <a:xfrm>
            <a:off x="5451228" y="4468835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885E3C05-E278-B391-84D0-37314D9DEB81}"/>
              </a:ext>
            </a:extLst>
          </p:cNvPr>
          <p:cNvSpPr/>
          <p:nvPr/>
        </p:nvSpPr>
        <p:spPr>
          <a:xfrm>
            <a:off x="5449159" y="4469482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DAC34D6-A1F7-9037-EFAB-40821558118E}"/>
              </a:ext>
            </a:extLst>
          </p:cNvPr>
          <p:cNvSpPr/>
          <p:nvPr/>
        </p:nvSpPr>
        <p:spPr>
          <a:xfrm>
            <a:off x="5448141" y="4466625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4" name="Chord 133">
            <a:extLst>
              <a:ext uri="{FF2B5EF4-FFF2-40B4-BE49-F238E27FC236}">
                <a16:creationId xmlns:a16="http://schemas.microsoft.com/office/drawing/2014/main" id="{658AAB2C-CD8A-BC3B-16EF-2314A7E8B341}"/>
              </a:ext>
            </a:extLst>
          </p:cNvPr>
          <p:cNvSpPr/>
          <p:nvPr/>
        </p:nvSpPr>
        <p:spPr>
          <a:xfrm>
            <a:off x="5550564" y="4466625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9962B4C5-BF56-E2DF-7898-CA63BF4A404F}"/>
              </a:ext>
            </a:extLst>
          </p:cNvPr>
          <p:cNvSpPr/>
          <p:nvPr/>
        </p:nvSpPr>
        <p:spPr>
          <a:xfrm>
            <a:off x="5451228" y="4580986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E630B25B-4BA3-B98B-3313-79088ABBE200}"/>
              </a:ext>
            </a:extLst>
          </p:cNvPr>
          <p:cNvSpPr/>
          <p:nvPr/>
        </p:nvSpPr>
        <p:spPr>
          <a:xfrm>
            <a:off x="5449159" y="458163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95813807-4B7F-0F21-24D1-0D85B39F9DB5}"/>
              </a:ext>
            </a:extLst>
          </p:cNvPr>
          <p:cNvSpPr/>
          <p:nvPr/>
        </p:nvSpPr>
        <p:spPr>
          <a:xfrm>
            <a:off x="5448141" y="4578776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8" name="Chord 137">
            <a:extLst>
              <a:ext uri="{FF2B5EF4-FFF2-40B4-BE49-F238E27FC236}">
                <a16:creationId xmlns:a16="http://schemas.microsoft.com/office/drawing/2014/main" id="{D6B701DA-D268-3029-0215-665029D2ED53}"/>
              </a:ext>
            </a:extLst>
          </p:cNvPr>
          <p:cNvSpPr/>
          <p:nvPr/>
        </p:nvSpPr>
        <p:spPr>
          <a:xfrm>
            <a:off x="5550564" y="4578776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C5CBA09A-8E0C-A5DC-8089-9BB200104B96}"/>
              </a:ext>
            </a:extLst>
          </p:cNvPr>
          <p:cNvSpPr/>
          <p:nvPr/>
        </p:nvSpPr>
        <p:spPr>
          <a:xfrm>
            <a:off x="5450960" y="4927006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640754F6-E565-B59E-2A05-8EFA572BBE55}"/>
              </a:ext>
            </a:extLst>
          </p:cNvPr>
          <p:cNvSpPr/>
          <p:nvPr/>
        </p:nvSpPr>
        <p:spPr>
          <a:xfrm>
            <a:off x="5448891" y="492765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34FCB87-B083-C306-39AA-6E588D332AAF}"/>
              </a:ext>
            </a:extLst>
          </p:cNvPr>
          <p:cNvSpPr/>
          <p:nvPr/>
        </p:nvSpPr>
        <p:spPr>
          <a:xfrm>
            <a:off x="5447873" y="4924796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2" name="Chord 161">
            <a:extLst>
              <a:ext uri="{FF2B5EF4-FFF2-40B4-BE49-F238E27FC236}">
                <a16:creationId xmlns:a16="http://schemas.microsoft.com/office/drawing/2014/main" id="{964DAB57-707D-8886-548F-1D015ED668C8}"/>
              </a:ext>
            </a:extLst>
          </p:cNvPr>
          <p:cNvSpPr/>
          <p:nvPr/>
        </p:nvSpPr>
        <p:spPr>
          <a:xfrm>
            <a:off x="5550296" y="4924796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EEA240C3-65DA-2773-5A3B-DE266F8D0D94}"/>
              </a:ext>
            </a:extLst>
          </p:cNvPr>
          <p:cNvSpPr/>
          <p:nvPr/>
        </p:nvSpPr>
        <p:spPr>
          <a:xfrm>
            <a:off x="5449504" y="522222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BE42E340-5589-E9D8-3B1C-65BCF0349B3E}"/>
              </a:ext>
            </a:extLst>
          </p:cNvPr>
          <p:cNvSpPr/>
          <p:nvPr/>
        </p:nvSpPr>
        <p:spPr>
          <a:xfrm>
            <a:off x="5447435" y="5222874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C3C925A9-05DD-D1CE-2811-375E20860B29}"/>
              </a:ext>
            </a:extLst>
          </p:cNvPr>
          <p:cNvSpPr/>
          <p:nvPr/>
        </p:nvSpPr>
        <p:spPr>
          <a:xfrm>
            <a:off x="5446417" y="522001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6" name="Chord 165">
            <a:extLst>
              <a:ext uri="{FF2B5EF4-FFF2-40B4-BE49-F238E27FC236}">
                <a16:creationId xmlns:a16="http://schemas.microsoft.com/office/drawing/2014/main" id="{C680FDA8-D380-190B-2227-5AA8C7D1C762}"/>
              </a:ext>
            </a:extLst>
          </p:cNvPr>
          <p:cNvSpPr/>
          <p:nvPr/>
        </p:nvSpPr>
        <p:spPr>
          <a:xfrm>
            <a:off x="5548840" y="5220017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FAE3D2-3D80-6A37-BD0B-041FC9F5CFD6}"/>
              </a:ext>
            </a:extLst>
          </p:cNvPr>
          <p:cNvSpPr/>
          <p:nvPr/>
        </p:nvSpPr>
        <p:spPr>
          <a:xfrm>
            <a:off x="6403192" y="4340152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7E258AA-056C-233D-8578-EA74B8345816}"/>
              </a:ext>
            </a:extLst>
          </p:cNvPr>
          <p:cNvSpPr/>
          <p:nvPr/>
        </p:nvSpPr>
        <p:spPr>
          <a:xfrm>
            <a:off x="6406125" y="433514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9B82A90-BEE9-B204-286C-93D30CF67C0E}"/>
              </a:ext>
            </a:extLst>
          </p:cNvPr>
          <p:cNvSpPr/>
          <p:nvPr/>
        </p:nvSpPr>
        <p:spPr>
          <a:xfrm>
            <a:off x="6508548" y="433514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6B825B4-4457-F30F-8A36-49D972E4FA5B}"/>
              </a:ext>
            </a:extLst>
          </p:cNvPr>
          <p:cNvSpPr/>
          <p:nvPr/>
        </p:nvSpPr>
        <p:spPr>
          <a:xfrm>
            <a:off x="6608637" y="433514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E48F531-4AB5-239D-D716-00741A40028A}"/>
              </a:ext>
            </a:extLst>
          </p:cNvPr>
          <p:cNvSpPr/>
          <p:nvPr/>
        </p:nvSpPr>
        <p:spPr>
          <a:xfrm>
            <a:off x="6710329" y="433514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CB9277F-C52D-6B53-9C1D-DC1203AD1C23}"/>
              </a:ext>
            </a:extLst>
          </p:cNvPr>
          <p:cNvSpPr/>
          <p:nvPr/>
        </p:nvSpPr>
        <p:spPr>
          <a:xfrm>
            <a:off x="6405861" y="475651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E301F50-8E5F-6130-76CB-77CCE9D9BF54}"/>
              </a:ext>
            </a:extLst>
          </p:cNvPr>
          <p:cNvSpPr/>
          <p:nvPr/>
        </p:nvSpPr>
        <p:spPr>
          <a:xfrm>
            <a:off x="6408794" y="4751504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D117561-0B9A-188C-320A-5662C720065C}"/>
              </a:ext>
            </a:extLst>
          </p:cNvPr>
          <p:cNvSpPr/>
          <p:nvPr/>
        </p:nvSpPr>
        <p:spPr>
          <a:xfrm>
            <a:off x="6511217" y="4751504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79BCCEA-6F77-786B-FCCC-0742EAAC28AA}"/>
              </a:ext>
            </a:extLst>
          </p:cNvPr>
          <p:cNvSpPr/>
          <p:nvPr/>
        </p:nvSpPr>
        <p:spPr>
          <a:xfrm>
            <a:off x="6611306" y="4751504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728DA5C-1B81-6746-7404-12F47A8E0B2F}"/>
              </a:ext>
            </a:extLst>
          </p:cNvPr>
          <p:cNvSpPr/>
          <p:nvPr/>
        </p:nvSpPr>
        <p:spPr>
          <a:xfrm>
            <a:off x="6712998" y="4751504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0" name="Chord 169">
            <a:extLst>
              <a:ext uri="{FF2B5EF4-FFF2-40B4-BE49-F238E27FC236}">
                <a16:creationId xmlns:a16="http://schemas.microsoft.com/office/drawing/2014/main" id="{8A155BF2-BB9E-D194-A43E-CB2104F2D48A}"/>
              </a:ext>
            </a:extLst>
          </p:cNvPr>
          <p:cNvSpPr/>
          <p:nvPr/>
        </p:nvSpPr>
        <p:spPr>
          <a:xfrm flipH="1">
            <a:off x="6619974" y="3087258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+mj-lt"/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028BFC13-1E62-CA60-DF54-A0AA1807535A}"/>
              </a:ext>
            </a:extLst>
          </p:cNvPr>
          <p:cNvSpPr/>
          <p:nvPr/>
        </p:nvSpPr>
        <p:spPr>
          <a:xfrm>
            <a:off x="6715577" y="339523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2" name="Chord 171">
            <a:extLst>
              <a:ext uri="{FF2B5EF4-FFF2-40B4-BE49-F238E27FC236}">
                <a16:creationId xmlns:a16="http://schemas.microsoft.com/office/drawing/2014/main" id="{67DE3FE1-73F5-06D7-9D34-56599F106E51}"/>
              </a:ext>
            </a:extLst>
          </p:cNvPr>
          <p:cNvSpPr/>
          <p:nvPr/>
        </p:nvSpPr>
        <p:spPr>
          <a:xfrm flipH="1">
            <a:off x="6622553" y="3391503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+mj-lt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1C6213EF-DB50-4691-F69B-1B3816BA09EA}"/>
              </a:ext>
            </a:extLst>
          </p:cNvPr>
          <p:cNvSpPr/>
          <p:nvPr/>
        </p:nvSpPr>
        <p:spPr>
          <a:xfrm>
            <a:off x="6713793" y="2894438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4" name="Chord 173">
            <a:extLst>
              <a:ext uri="{FF2B5EF4-FFF2-40B4-BE49-F238E27FC236}">
                <a16:creationId xmlns:a16="http://schemas.microsoft.com/office/drawing/2014/main" id="{B4188D4E-2DEE-99D7-BB66-881C5D085332}"/>
              </a:ext>
            </a:extLst>
          </p:cNvPr>
          <p:cNvSpPr/>
          <p:nvPr/>
        </p:nvSpPr>
        <p:spPr>
          <a:xfrm flipH="1">
            <a:off x="6620769" y="2890708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+mj-lt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0551B768-CA7C-3DF3-FE45-73D816F3ED52}"/>
              </a:ext>
            </a:extLst>
          </p:cNvPr>
          <p:cNvSpPr/>
          <p:nvPr/>
        </p:nvSpPr>
        <p:spPr>
          <a:xfrm>
            <a:off x="6715514" y="277128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6" name="Chord 175">
            <a:extLst>
              <a:ext uri="{FF2B5EF4-FFF2-40B4-BE49-F238E27FC236}">
                <a16:creationId xmlns:a16="http://schemas.microsoft.com/office/drawing/2014/main" id="{C50A9426-E08E-A0CB-024A-C3FA6B6E014F}"/>
              </a:ext>
            </a:extLst>
          </p:cNvPr>
          <p:cNvSpPr/>
          <p:nvPr/>
        </p:nvSpPr>
        <p:spPr>
          <a:xfrm flipH="1">
            <a:off x="6622490" y="2767557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+mj-lt"/>
            </a:endParaRP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4A09793A-1374-4D4A-B98A-CD064C1ED8C0}"/>
              </a:ext>
            </a:extLst>
          </p:cNvPr>
          <p:cNvSpPr/>
          <p:nvPr/>
        </p:nvSpPr>
        <p:spPr>
          <a:xfrm>
            <a:off x="6710329" y="2355862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2" name="Chord 181">
            <a:extLst>
              <a:ext uri="{FF2B5EF4-FFF2-40B4-BE49-F238E27FC236}">
                <a16:creationId xmlns:a16="http://schemas.microsoft.com/office/drawing/2014/main" id="{296A2D99-44EE-9495-A067-2ECC0985989E}"/>
              </a:ext>
            </a:extLst>
          </p:cNvPr>
          <p:cNvSpPr/>
          <p:nvPr/>
        </p:nvSpPr>
        <p:spPr>
          <a:xfrm flipH="1">
            <a:off x="6617305" y="2352132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+mj-lt"/>
            </a:endParaRPr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C600630D-1D0C-67E4-F325-01FCD2100FE6}"/>
              </a:ext>
            </a:extLst>
          </p:cNvPr>
          <p:cNvSpPr/>
          <p:nvPr/>
        </p:nvSpPr>
        <p:spPr>
          <a:xfrm flipH="1" flipV="1">
            <a:off x="6999884" y="1722362"/>
            <a:ext cx="508787" cy="3694130"/>
          </a:xfrm>
          <a:custGeom>
            <a:avLst/>
            <a:gdLst>
              <a:gd name="connsiteX0" fmla="*/ 508732 w 508787"/>
              <a:gd name="connsiteY0" fmla="*/ 0 h 3694130"/>
              <a:gd name="connsiteX1" fmla="*/ 2536 w 508787"/>
              <a:gd name="connsiteY1" fmla="*/ 841629 h 3694130"/>
              <a:gd name="connsiteX2" fmla="*/ 278393 w 508787"/>
              <a:gd name="connsiteY2" fmla="*/ 1877947 h 3694130"/>
              <a:gd name="connsiteX3" fmla="*/ 157747 w 508787"/>
              <a:gd name="connsiteY3" fmla="*/ 2493829 h 3694130"/>
              <a:gd name="connsiteX4" fmla="*/ 426809 w 508787"/>
              <a:gd name="connsiteY4" fmla="*/ 3139068 h 3694130"/>
              <a:gd name="connsiteX5" fmla="*/ 492293 w 508787"/>
              <a:gd name="connsiteY5" fmla="*/ 3694130 h 369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8787" h="3694130" extrusionOk="0">
                <a:moveTo>
                  <a:pt x="508732" y="0"/>
                </a:moveTo>
                <a:cubicBezTo>
                  <a:pt x="521381" y="206765"/>
                  <a:pt x="79975" y="495821"/>
                  <a:pt x="2536" y="841629"/>
                </a:cubicBezTo>
                <a:cubicBezTo>
                  <a:pt x="-83387" y="1134131"/>
                  <a:pt x="373385" y="1506033"/>
                  <a:pt x="278393" y="1877947"/>
                </a:cubicBezTo>
                <a:cubicBezTo>
                  <a:pt x="174880" y="2136045"/>
                  <a:pt x="201241" y="2307119"/>
                  <a:pt x="157747" y="2493829"/>
                </a:cubicBezTo>
                <a:cubicBezTo>
                  <a:pt x="134508" y="2677830"/>
                  <a:pt x="313008" y="2944838"/>
                  <a:pt x="426809" y="3139068"/>
                </a:cubicBezTo>
                <a:cubicBezTo>
                  <a:pt x="541016" y="3343781"/>
                  <a:pt x="443121" y="3595748"/>
                  <a:pt x="492293" y="3694130"/>
                </a:cubicBezTo>
              </a:path>
            </a:pathLst>
          </a:custGeom>
          <a:noFill/>
          <a:ln w="38100">
            <a:solidFill>
              <a:srgbClr val="92D050"/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2770477063">
                  <a:custGeom>
                    <a:avLst/>
                    <a:gdLst>
                      <a:gd name="connsiteX0" fmla="*/ 487333 w 521518"/>
                      <a:gd name="connsiteY0" fmla="*/ 0 h 1464733"/>
                      <a:gd name="connsiteX1" fmla="*/ 470400 w 521518"/>
                      <a:gd name="connsiteY1" fmla="*/ 465667 h 1464733"/>
                      <a:gd name="connsiteX2" fmla="*/ 500 w 521518"/>
                      <a:gd name="connsiteY2" fmla="*/ 715433 h 1464733"/>
                      <a:gd name="connsiteX3" fmla="*/ 381500 w 521518"/>
                      <a:gd name="connsiteY3" fmla="*/ 1087967 h 1464733"/>
                      <a:gd name="connsiteX4" fmla="*/ 466166 w 521518"/>
                      <a:gd name="connsiteY4" fmla="*/ 1464733 h 1464733"/>
                      <a:gd name="connsiteX0" fmla="*/ 537821 w 554510"/>
                      <a:gd name="connsiteY0" fmla="*/ 0 h 1453513"/>
                      <a:gd name="connsiteX1" fmla="*/ 470400 w 554510"/>
                      <a:gd name="connsiteY1" fmla="*/ 454447 h 1453513"/>
                      <a:gd name="connsiteX2" fmla="*/ 500 w 554510"/>
                      <a:gd name="connsiteY2" fmla="*/ 704213 h 1453513"/>
                      <a:gd name="connsiteX3" fmla="*/ 381500 w 554510"/>
                      <a:gd name="connsiteY3" fmla="*/ 1076747 h 1453513"/>
                      <a:gd name="connsiteX4" fmla="*/ 466166 w 554510"/>
                      <a:gd name="connsiteY4" fmla="*/ 1453513 h 1453513"/>
                      <a:gd name="connsiteX0" fmla="*/ 537821 w 547030"/>
                      <a:gd name="connsiteY0" fmla="*/ 0 h 1453513"/>
                      <a:gd name="connsiteX1" fmla="*/ 470400 w 547030"/>
                      <a:gd name="connsiteY1" fmla="*/ 454447 h 1453513"/>
                      <a:gd name="connsiteX2" fmla="*/ 500 w 547030"/>
                      <a:gd name="connsiteY2" fmla="*/ 704213 h 1453513"/>
                      <a:gd name="connsiteX3" fmla="*/ 381500 w 547030"/>
                      <a:gd name="connsiteY3" fmla="*/ 1076747 h 1453513"/>
                      <a:gd name="connsiteX4" fmla="*/ 466166 w 547030"/>
                      <a:gd name="connsiteY4" fmla="*/ 1453513 h 1453513"/>
                      <a:gd name="connsiteX0" fmla="*/ 537821 w 547030"/>
                      <a:gd name="connsiteY0" fmla="*/ 0 h 1470342"/>
                      <a:gd name="connsiteX1" fmla="*/ 470400 w 547030"/>
                      <a:gd name="connsiteY1" fmla="*/ 454447 h 1470342"/>
                      <a:gd name="connsiteX2" fmla="*/ 500 w 547030"/>
                      <a:gd name="connsiteY2" fmla="*/ 704213 h 1470342"/>
                      <a:gd name="connsiteX3" fmla="*/ 381500 w 547030"/>
                      <a:gd name="connsiteY3" fmla="*/ 1076747 h 1470342"/>
                      <a:gd name="connsiteX4" fmla="*/ 492345 w 547030"/>
                      <a:gd name="connsiteY4" fmla="*/ 1470342 h 1470342"/>
                      <a:gd name="connsiteX0" fmla="*/ 586439 w 589959"/>
                      <a:gd name="connsiteY0" fmla="*/ 0 h 1459122"/>
                      <a:gd name="connsiteX1" fmla="*/ 470400 w 589959"/>
                      <a:gd name="connsiteY1" fmla="*/ 443227 h 1459122"/>
                      <a:gd name="connsiteX2" fmla="*/ 500 w 589959"/>
                      <a:gd name="connsiteY2" fmla="*/ 692993 h 1459122"/>
                      <a:gd name="connsiteX3" fmla="*/ 381500 w 589959"/>
                      <a:gd name="connsiteY3" fmla="*/ 1065527 h 1459122"/>
                      <a:gd name="connsiteX4" fmla="*/ 492345 w 589959"/>
                      <a:gd name="connsiteY4" fmla="*/ 1459122 h 1459122"/>
                      <a:gd name="connsiteX0" fmla="*/ 586439 w 587272"/>
                      <a:gd name="connsiteY0" fmla="*/ 0 h 1459122"/>
                      <a:gd name="connsiteX1" fmla="*/ 470400 w 587272"/>
                      <a:gd name="connsiteY1" fmla="*/ 443227 h 1459122"/>
                      <a:gd name="connsiteX2" fmla="*/ 500 w 587272"/>
                      <a:gd name="connsiteY2" fmla="*/ 692993 h 1459122"/>
                      <a:gd name="connsiteX3" fmla="*/ 381500 w 587272"/>
                      <a:gd name="connsiteY3" fmla="*/ 1065527 h 1459122"/>
                      <a:gd name="connsiteX4" fmla="*/ 492345 w 587272"/>
                      <a:gd name="connsiteY4" fmla="*/ 1459122 h 1459122"/>
                      <a:gd name="connsiteX0" fmla="*/ 586439 w 587272"/>
                      <a:gd name="connsiteY0" fmla="*/ 0 h 1470341"/>
                      <a:gd name="connsiteX1" fmla="*/ 470400 w 587272"/>
                      <a:gd name="connsiteY1" fmla="*/ 443227 h 1470341"/>
                      <a:gd name="connsiteX2" fmla="*/ 500 w 587272"/>
                      <a:gd name="connsiteY2" fmla="*/ 692993 h 1470341"/>
                      <a:gd name="connsiteX3" fmla="*/ 381500 w 587272"/>
                      <a:gd name="connsiteY3" fmla="*/ 1065527 h 1470341"/>
                      <a:gd name="connsiteX4" fmla="*/ 561533 w 587272"/>
                      <a:gd name="connsiteY4" fmla="*/ 1470341 h 1470341"/>
                      <a:gd name="connsiteX0" fmla="*/ 586439 w 587272"/>
                      <a:gd name="connsiteY0" fmla="*/ 0 h 2386518"/>
                      <a:gd name="connsiteX1" fmla="*/ 470400 w 587272"/>
                      <a:gd name="connsiteY1" fmla="*/ 443227 h 2386518"/>
                      <a:gd name="connsiteX2" fmla="*/ 500 w 587272"/>
                      <a:gd name="connsiteY2" fmla="*/ 692993 h 2386518"/>
                      <a:gd name="connsiteX3" fmla="*/ 381500 w 587272"/>
                      <a:gd name="connsiteY3" fmla="*/ 1065527 h 2386518"/>
                      <a:gd name="connsiteX4" fmla="*/ 570000 w 587272"/>
                      <a:gd name="connsiteY4" fmla="*/ 2386518 h 2386518"/>
                      <a:gd name="connsiteX0" fmla="*/ 587232 w 588065"/>
                      <a:gd name="connsiteY0" fmla="*/ 0 h 2386518"/>
                      <a:gd name="connsiteX1" fmla="*/ 471193 w 588065"/>
                      <a:gd name="connsiteY1" fmla="*/ 443227 h 2386518"/>
                      <a:gd name="connsiteX2" fmla="*/ 1293 w 588065"/>
                      <a:gd name="connsiteY2" fmla="*/ 692993 h 2386518"/>
                      <a:gd name="connsiteX3" fmla="*/ 335726 w 588065"/>
                      <a:gd name="connsiteY3" fmla="*/ 1177657 h 2386518"/>
                      <a:gd name="connsiteX4" fmla="*/ 570793 w 588065"/>
                      <a:gd name="connsiteY4" fmla="*/ 2386518 h 2386518"/>
                      <a:gd name="connsiteX0" fmla="*/ 701961 w 702794"/>
                      <a:gd name="connsiteY0" fmla="*/ 0 h 2386518"/>
                      <a:gd name="connsiteX1" fmla="*/ 585922 w 702794"/>
                      <a:gd name="connsiteY1" fmla="*/ 443227 h 2386518"/>
                      <a:gd name="connsiteX2" fmla="*/ 116022 w 702794"/>
                      <a:gd name="connsiteY2" fmla="*/ 692993 h 2386518"/>
                      <a:gd name="connsiteX3" fmla="*/ 450455 w 702794"/>
                      <a:gd name="connsiteY3" fmla="*/ 1177657 h 2386518"/>
                      <a:gd name="connsiteX4" fmla="*/ 1972 w 702794"/>
                      <a:gd name="connsiteY4" fmla="*/ 1546597 h 2386518"/>
                      <a:gd name="connsiteX5" fmla="*/ 685522 w 702794"/>
                      <a:gd name="connsiteY5" fmla="*/ 2386518 h 2386518"/>
                      <a:gd name="connsiteX0" fmla="*/ 700658 w 701491"/>
                      <a:gd name="connsiteY0" fmla="*/ 0 h 2386518"/>
                      <a:gd name="connsiteX1" fmla="*/ 584619 w 701491"/>
                      <a:gd name="connsiteY1" fmla="*/ 443227 h 2386518"/>
                      <a:gd name="connsiteX2" fmla="*/ 114719 w 701491"/>
                      <a:gd name="connsiteY2" fmla="*/ 692993 h 2386518"/>
                      <a:gd name="connsiteX3" fmla="*/ 449152 w 701491"/>
                      <a:gd name="connsiteY3" fmla="*/ 1177657 h 2386518"/>
                      <a:gd name="connsiteX4" fmla="*/ 669 w 701491"/>
                      <a:gd name="connsiteY4" fmla="*/ 1546597 h 2386518"/>
                      <a:gd name="connsiteX5" fmla="*/ 517136 w 701491"/>
                      <a:gd name="connsiteY5" fmla="*/ 1918537 h 2386518"/>
                      <a:gd name="connsiteX6" fmla="*/ 684219 w 701491"/>
                      <a:gd name="connsiteY6" fmla="*/ 2386518 h 2386518"/>
                      <a:gd name="connsiteX0" fmla="*/ 700658 w 701491"/>
                      <a:gd name="connsiteY0" fmla="*/ 0 h 2386518"/>
                      <a:gd name="connsiteX1" fmla="*/ 584619 w 701491"/>
                      <a:gd name="connsiteY1" fmla="*/ 443227 h 2386518"/>
                      <a:gd name="connsiteX2" fmla="*/ 114719 w 701491"/>
                      <a:gd name="connsiteY2" fmla="*/ 692993 h 2386518"/>
                      <a:gd name="connsiteX3" fmla="*/ 351785 w 701491"/>
                      <a:gd name="connsiteY3" fmla="*/ 1180392 h 2386518"/>
                      <a:gd name="connsiteX4" fmla="*/ 669 w 701491"/>
                      <a:gd name="connsiteY4" fmla="*/ 1546597 h 2386518"/>
                      <a:gd name="connsiteX5" fmla="*/ 517136 w 701491"/>
                      <a:gd name="connsiteY5" fmla="*/ 1918537 h 2386518"/>
                      <a:gd name="connsiteX6" fmla="*/ 684219 w 701491"/>
                      <a:gd name="connsiteY6" fmla="*/ 2386518 h 2386518"/>
                      <a:gd name="connsiteX0" fmla="*/ 700583 w 701416"/>
                      <a:gd name="connsiteY0" fmla="*/ 0 h 2386518"/>
                      <a:gd name="connsiteX1" fmla="*/ 584544 w 701416"/>
                      <a:gd name="connsiteY1" fmla="*/ 443227 h 2386518"/>
                      <a:gd name="connsiteX2" fmla="*/ 114644 w 701416"/>
                      <a:gd name="connsiteY2" fmla="*/ 692993 h 2386518"/>
                      <a:gd name="connsiteX3" fmla="*/ 351710 w 701416"/>
                      <a:gd name="connsiteY3" fmla="*/ 1180392 h 2386518"/>
                      <a:gd name="connsiteX4" fmla="*/ 594 w 701416"/>
                      <a:gd name="connsiteY4" fmla="*/ 1546597 h 2386518"/>
                      <a:gd name="connsiteX5" fmla="*/ 572094 w 701416"/>
                      <a:gd name="connsiteY5" fmla="*/ 1888454 h 2386518"/>
                      <a:gd name="connsiteX6" fmla="*/ 684144 w 701416"/>
                      <a:gd name="connsiteY6" fmla="*/ 2386518 h 2386518"/>
                      <a:gd name="connsiteX0" fmla="*/ 700583 w 700966"/>
                      <a:gd name="connsiteY0" fmla="*/ 0 h 2386518"/>
                      <a:gd name="connsiteX1" fmla="*/ 584544 w 700966"/>
                      <a:gd name="connsiteY1" fmla="*/ 443227 h 2386518"/>
                      <a:gd name="connsiteX2" fmla="*/ 351710 w 700966"/>
                      <a:gd name="connsiteY2" fmla="*/ 1180392 h 2386518"/>
                      <a:gd name="connsiteX3" fmla="*/ 594 w 700966"/>
                      <a:gd name="connsiteY3" fmla="*/ 1546597 h 2386518"/>
                      <a:gd name="connsiteX4" fmla="*/ 572094 w 700966"/>
                      <a:gd name="connsiteY4" fmla="*/ 1888454 h 2386518"/>
                      <a:gd name="connsiteX5" fmla="*/ 684144 w 700966"/>
                      <a:gd name="connsiteY5" fmla="*/ 2386518 h 2386518"/>
                      <a:gd name="connsiteX0" fmla="*/ 700583 w 700907"/>
                      <a:gd name="connsiteY0" fmla="*/ 0 h 2386518"/>
                      <a:gd name="connsiteX1" fmla="*/ 571844 w 700907"/>
                      <a:gd name="connsiteY1" fmla="*/ 842517 h 2386518"/>
                      <a:gd name="connsiteX2" fmla="*/ 351710 w 700907"/>
                      <a:gd name="connsiteY2" fmla="*/ 1180392 h 2386518"/>
                      <a:gd name="connsiteX3" fmla="*/ 594 w 700907"/>
                      <a:gd name="connsiteY3" fmla="*/ 1546597 h 2386518"/>
                      <a:gd name="connsiteX4" fmla="*/ 572094 w 700907"/>
                      <a:gd name="connsiteY4" fmla="*/ 1888454 h 2386518"/>
                      <a:gd name="connsiteX5" fmla="*/ 684144 w 700907"/>
                      <a:gd name="connsiteY5" fmla="*/ 2386518 h 2386518"/>
                      <a:gd name="connsiteX0" fmla="*/ 700583 w 700844"/>
                      <a:gd name="connsiteY0" fmla="*/ 0 h 2386518"/>
                      <a:gd name="connsiteX1" fmla="*/ 571844 w 700844"/>
                      <a:gd name="connsiteY1" fmla="*/ 842517 h 2386518"/>
                      <a:gd name="connsiteX2" fmla="*/ 470244 w 700844"/>
                      <a:gd name="connsiteY2" fmla="*/ 1213210 h 2386518"/>
                      <a:gd name="connsiteX3" fmla="*/ 594 w 700844"/>
                      <a:gd name="connsiteY3" fmla="*/ 1546597 h 2386518"/>
                      <a:gd name="connsiteX4" fmla="*/ 572094 w 700844"/>
                      <a:gd name="connsiteY4" fmla="*/ 1888454 h 2386518"/>
                      <a:gd name="connsiteX5" fmla="*/ 684144 w 700844"/>
                      <a:gd name="connsiteY5" fmla="*/ 2386518 h 2386518"/>
                      <a:gd name="connsiteX0" fmla="*/ 700532 w 700793"/>
                      <a:gd name="connsiteY0" fmla="*/ 0 h 2386518"/>
                      <a:gd name="connsiteX1" fmla="*/ 571793 w 700793"/>
                      <a:gd name="connsiteY1" fmla="*/ 842517 h 2386518"/>
                      <a:gd name="connsiteX2" fmla="*/ 470193 w 700793"/>
                      <a:gd name="connsiteY2" fmla="*/ 1213210 h 2386518"/>
                      <a:gd name="connsiteX3" fmla="*/ 543 w 700793"/>
                      <a:gd name="connsiteY3" fmla="*/ 1546597 h 2386518"/>
                      <a:gd name="connsiteX4" fmla="*/ 618609 w 700793"/>
                      <a:gd name="connsiteY4" fmla="*/ 2027932 h 2386518"/>
                      <a:gd name="connsiteX5" fmla="*/ 684093 w 700793"/>
                      <a:gd name="connsiteY5" fmla="*/ 2386518 h 2386518"/>
                      <a:gd name="connsiteX0" fmla="*/ 577925 w 578186"/>
                      <a:gd name="connsiteY0" fmla="*/ 0 h 2386518"/>
                      <a:gd name="connsiteX1" fmla="*/ 449186 w 578186"/>
                      <a:gd name="connsiteY1" fmla="*/ 842517 h 2386518"/>
                      <a:gd name="connsiteX2" fmla="*/ 347586 w 578186"/>
                      <a:gd name="connsiteY2" fmla="*/ 1213210 h 2386518"/>
                      <a:gd name="connsiteX3" fmla="*/ 703 w 578186"/>
                      <a:gd name="connsiteY3" fmla="*/ 1557536 h 2386518"/>
                      <a:gd name="connsiteX4" fmla="*/ 496002 w 578186"/>
                      <a:gd name="connsiteY4" fmla="*/ 2027932 h 2386518"/>
                      <a:gd name="connsiteX5" fmla="*/ 561486 w 578186"/>
                      <a:gd name="connsiteY5" fmla="*/ 2386518 h 2386518"/>
                      <a:gd name="connsiteX0" fmla="*/ 527222 w 527483"/>
                      <a:gd name="connsiteY0" fmla="*/ 0 h 2386518"/>
                      <a:gd name="connsiteX1" fmla="*/ 398483 w 527483"/>
                      <a:gd name="connsiteY1" fmla="*/ 842517 h 2386518"/>
                      <a:gd name="connsiteX2" fmla="*/ 296883 w 527483"/>
                      <a:gd name="connsiteY2" fmla="*/ 1213210 h 2386518"/>
                      <a:gd name="connsiteX3" fmla="*/ 800 w 527483"/>
                      <a:gd name="connsiteY3" fmla="*/ 1563006 h 2386518"/>
                      <a:gd name="connsiteX4" fmla="*/ 445299 w 527483"/>
                      <a:gd name="connsiteY4" fmla="*/ 2027932 h 2386518"/>
                      <a:gd name="connsiteX5" fmla="*/ 510783 w 527483"/>
                      <a:gd name="connsiteY5" fmla="*/ 2386518 h 2386518"/>
                      <a:gd name="connsiteX0" fmla="*/ 527222 w 527275"/>
                      <a:gd name="connsiteY0" fmla="*/ 0 h 2386518"/>
                      <a:gd name="connsiteX1" fmla="*/ 10394 w 527275"/>
                      <a:gd name="connsiteY1" fmla="*/ 499070 h 2386518"/>
                      <a:gd name="connsiteX2" fmla="*/ 296883 w 527275"/>
                      <a:gd name="connsiteY2" fmla="*/ 1213210 h 2386518"/>
                      <a:gd name="connsiteX3" fmla="*/ 800 w 527275"/>
                      <a:gd name="connsiteY3" fmla="*/ 1563006 h 2386518"/>
                      <a:gd name="connsiteX4" fmla="*/ 445299 w 527275"/>
                      <a:gd name="connsiteY4" fmla="*/ 2027932 h 2386518"/>
                      <a:gd name="connsiteX5" fmla="*/ 510783 w 527275"/>
                      <a:gd name="connsiteY5" fmla="*/ 2386518 h 2386518"/>
                      <a:gd name="connsiteX0" fmla="*/ 519304 w 519357"/>
                      <a:gd name="connsiteY0" fmla="*/ 0 h 2386518"/>
                      <a:gd name="connsiteX1" fmla="*/ 2476 w 519357"/>
                      <a:gd name="connsiteY1" fmla="*/ 499070 h 2386518"/>
                      <a:gd name="connsiteX2" fmla="*/ 288965 w 519357"/>
                      <a:gd name="connsiteY2" fmla="*/ 1213210 h 2386518"/>
                      <a:gd name="connsiteX3" fmla="*/ 168319 w 519357"/>
                      <a:gd name="connsiteY3" fmla="*/ 1611088 h 2386518"/>
                      <a:gd name="connsiteX4" fmla="*/ 437381 w 519357"/>
                      <a:gd name="connsiteY4" fmla="*/ 2027932 h 2386518"/>
                      <a:gd name="connsiteX5" fmla="*/ 502865 w 519357"/>
                      <a:gd name="connsiteY5" fmla="*/ 2386518 h 2386518"/>
                      <a:gd name="connsiteX0" fmla="*/ 429559 w 429625"/>
                      <a:gd name="connsiteY0" fmla="*/ 0 h 2386518"/>
                      <a:gd name="connsiteX1" fmla="*/ 3108 w 429625"/>
                      <a:gd name="connsiteY1" fmla="*/ 536849 h 2386518"/>
                      <a:gd name="connsiteX2" fmla="*/ 199220 w 429625"/>
                      <a:gd name="connsiteY2" fmla="*/ 1213210 h 2386518"/>
                      <a:gd name="connsiteX3" fmla="*/ 78574 w 429625"/>
                      <a:gd name="connsiteY3" fmla="*/ 1611088 h 2386518"/>
                      <a:gd name="connsiteX4" fmla="*/ 347636 w 429625"/>
                      <a:gd name="connsiteY4" fmla="*/ 2027932 h 2386518"/>
                      <a:gd name="connsiteX5" fmla="*/ 413120 w 429625"/>
                      <a:gd name="connsiteY5" fmla="*/ 2386518 h 2386518"/>
                      <a:gd name="connsiteX0" fmla="*/ 508732 w 508787"/>
                      <a:gd name="connsiteY0" fmla="*/ 0 h 2386518"/>
                      <a:gd name="connsiteX1" fmla="*/ 2536 w 508787"/>
                      <a:gd name="connsiteY1" fmla="*/ 543718 h 2386518"/>
                      <a:gd name="connsiteX2" fmla="*/ 278393 w 508787"/>
                      <a:gd name="connsiteY2" fmla="*/ 1213210 h 2386518"/>
                      <a:gd name="connsiteX3" fmla="*/ 157747 w 508787"/>
                      <a:gd name="connsiteY3" fmla="*/ 1611088 h 2386518"/>
                      <a:gd name="connsiteX4" fmla="*/ 426809 w 508787"/>
                      <a:gd name="connsiteY4" fmla="*/ 2027932 h 2386518"/>
                      <a:gd name="connsiteX5" fmla="*/ 492293 w 508787"/>
                      <a:gd name="connsiteY5" fmla="*/ 2386518 h 2386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08787" h="2386518">
                        <a:moveTo>
                          <a:pt x="508732" y="0"/>
                        </a:moveTo>
                        <a:cubicBezTo>
                          <a:pt x="514656" y="173214"/>
                          <a:pt x="40926" y="341516"/>
                          <a:pt x="2536" y="543718"/>
                        </a:cubicBezTo>
                        <a:cubicBezTo>
                          <a:pt x="-35854" y="745920"/>
                          <a:pt x="375718" y="1029315"/>
                          <a:pt x="278393" y="1213210"/>
                        </a:cubicBezTo>
                        <a:cubicBezTo>
                          <a:pt x="181068" y="1397105"/>
                          <a:pt x="177461" y="1480315"/>
                          <a:pt x="157747" y="1611088"/>
                        </a:cubicBezTo>
                        <a:cubicBezTo>
                          <a:pt x="138033" y="1741861"/>
                          <a:pt x="312884" y="1887945"/>
                          <a:pt x="426809" y="2027932"/>
                        </a:cubicBezTo>
                        <a:cubicBezTo>
                          <a:pt x="540734" y="2167919"/>
                          <a:pt x="433401" y="2315814"/>
                          <a:pt x="492293" y="2386518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8EA50395-9FFA-EADE-84B9-ECDA8CA419A4}"/>
                  </a:ext>
                </a:extLst>
              </p:cNvPr>
              <p:cNvSpPr txBox="1"/>
              <p:nvPr/>
            </p:nvSpPr>
            <p:spPr>
              <a:xfrm>
                <a:off x="2439950" y="2054589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0070C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8EA50395-9FFA-EADE-84B9-ECDA8CA41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950" y="2054589"/>
                <a:ext cx="1972207" cy="307777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9EDC0038-4C22-FAE0-5FF2-64BADA1442B4}"/>
                  </a:ext>
                </a:extLst>
              </p:cNvPr>
              <p:cNvSpPr txBox="1"/>
              <p:nvPr/>
            </p:nvSpPr>
            <p:spPr>
              <a:xfrm>
                <a:off x="2437716" y="5012642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=3/4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9EDC0038-4C22-FAE0-5FF2-64BADA144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716" y="5012642"/>
                <a:ext cx="1972207" cy="307777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0A5F74E3-4273-7B64-F8BC-918DF52190B5}"/>
                  </a:ext>
                </a:extLst>
              </p:cNvPr>
              <p:cNvSpPr txBox="1"/>
              <p:nvPr/>
            </p:nvSpPr>
            <p:spPr>
              <a:xfrm>
                <a:off x="7931010" y="5033824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=1/4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0A5F74E3-4273-7B64-F8BC-918DF5219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010" y="5033824"/>
                <a:ext cx="1972207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7F20E52A-E09D-89AC-AF54-F845D4361B3F}"/>
                  </a:ext>
                </a:extLst>
              </p:cNvPr>
              <p:cNvSpPr txBox="1"/>
              <p:nvPr/>
            </p:nvSpPr>
            <p:spPr>
              <a:xfrm>
                <a:off x="7899788" y="2028931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=3/4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7F20E52A-E09D-89AC-AF54-F845D4361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788" y="2028931"/>
                <a:ext cx="1972207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380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9259-926C-C8C7-96EF-7A78BF797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via Propensity Scores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552440-6A94-129C-46D3-D2AE00F41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Re-weight observations based on the inverse of the propensity of their observed treatments and then take the difference in means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be inverse propensity weight we multiplied each observation by</a:t>
                </a:r>
              </a:p>
              <a:p>
                <a:pPr>
                  <a:spcAft>
                    <a:spcPts val="1200"/>
                  </a:spcAft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552440-6A94-129C-46D3-D2AE00F41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302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DEBA-B6CA-0658-4C6D-6CB552DB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Horvitz-Thompson Reweighting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67D83-27B3-42E7-B8A0-CCC748A364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An inverse propensity re-weighted average observed outcome, identifies the average potential outcome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Same holds even conditioning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67D83-27B3-42E7-B8A0-CCC748A364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44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78194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4079020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DEBA-B6CA-0658-4C6D-6CB552DB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Horvitz-Thompson Reweighting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67D83-27B3-42E7-B8A0-CCC748A364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Simple proof: law of iterated expectations (tower law)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Pr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Pr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Pr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Pr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67D83-27B3-42E7-B8A0-CCC748A364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FE3368-FF7A-2E46-3F1E-F09F0DBE510E}"/>
                  </a:ext>
                </a:extLst>
              </p:cNvPr>
              <p:cNvSpPr txBox="1"/>
              <p:nvPr/>
            </p:nvSpPr>
            <p:spPr>
              <a:xfrm>
                <a:off x="8111448" y="327025"/>
                <a:ext cx="3981236" cy="138499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+mj-lt"/>
                  </a:rPr>
                  <a:t>Tower Law.</a:t>
                </a:r>
                <a:r>
                  <a:rPr lang="en-US" sz="2800" b="0" dirty="0">
                    <a:latin typeface="+mj-lt"/>
                  </a:rPr>
                  <a:t> For any random variables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28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FE3368-FF7A-2E46-3F1E-F09F0DBE5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448" y="327025"/>
                <a:ext cx="3981236" cy="1384995"/>
              </a:xfrm>
              <a:prstGeom prst="rect">
                <a:avLst/>
              </a:prstGeom>
              <a:blipFill>
                <a:blip r:embed="rId3"/>
                <a:stretch>
                  <a:fillRect l="-3049" t="-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63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DEBA-B6CA-0658-4C6D-6CB552DB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Horvitz-Thompson Reweighting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67D83-27B3-42E7-B8A0-CCC748A364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Inverse propensity re-weighted average observed outcome, identifies the average treatment effect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we know the propensity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(stratified RCT), then we have an easy way to estimate the ATE (a simple average)</a:t>
                </a:r>
              </a:p>
              <a:p>
                <a:r>
                  <a:rPr lang="en-US" dirty="0"/>
                  <a:t>However, not statistically efficient</a:t>
                </a:r>
              </a:p>
              <a:p>
                <a:r>
                  <a:rPr lang="en-US" dirty="0"/>
                  <a:t>Ignores all extra information in X that can help explain Y</a:t>
                </a:r>
              </a:p>
              <a:p>
                <a:r>
                  <a:rPr lang="en-US" dirty="0"/>
                  <a:t>IPW is similar qualitatively to two-means estimate; can have large variance because it does not remove the “explainable” variation in 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67D83-27B3-42E7-B8A0-CCC748A364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28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kern="1200" dirty="0">
                    <a:solidFill>
                      <a:schemeClr val="tx1"/>
                    </a:solidFill>
                  </a:rPr>
                  <a:t>Under conditional </a:t>
                </a:r>
                <a:r>
                  <a:rPr lang="en-US" sz="3600" kern="1200" dirty="0" err="1">
                    <a:solidFill>
                      <a:schemeClr val="tx1"/>
                    </a:solidFill>
                  </a:rPr>
                  <a:t>ignorability</a:t>
                </a:r>
                <a:r>
                  <a:rPr lang="en-US" sz="3600" kern="1200" dirty="0">
                    <a:solidFill>
                      <a:schemeClr val="tx1"/>
                    </a:solidFill>
                  </a:rPr>
                  <a:t>, the ATE is a simple weighted average outcome:</a:t>
                </a: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r>
                  <a:rPr lang="en-US" sz="3600" dirty="0"/>
                  <a:t>Very simple to estimate if we know the propensity.</a:t>
                </a:r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r="-445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04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AA2F-58E3-275B-D11A-BE645347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Clever Target Outcome Approach for CATE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6B6698-582A-C882-1F5C-AC40963D02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Note that we showed that the CATE satisfies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 CATE can be thought as the solution to the prediction problem of predicting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𝐻𝑌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we assume an interactive CEF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Then note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OLS and Double Lasso can be used to perform inference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6B6698-582A-C882-1F5C-AC40963D02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6032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kern="1200" dirty="0">
                    <a:solidFill>
                      <a:schemeClr val="tx1"/>
                    </a:solidFill>
                  </a:rPr>
                  <a:t>Under conditional </a:t>
                </a:r>
                <a:r>
                  <a:rPr lang="en-US" sz="3600" kern="1200" dirty="0" err="1">
                    <a:solidFill>
                      <a:schemeClr val="tx1"/>
                    </a:solidFill>
                  </a:rPr>
                  <a:t>ignorability</a:t>
                </a:r>
                <a:r>
                  <a:rPr lang="en-US" sz="3600" kern="1200" dirty="0">
                    <a:solidFill>
                      <a:schemeClr val="tx1"/>
                    </a:solidFill>
                  </a:rPr>
                  <a:t>, the CATE is the solution to a predictive problem, predicting a weighted outcome from covariates:</a:t>
                </a: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r>
                  <a:rPr lang="en-US" sz="3600" dirty="0"/>
                  <a:t>If we know the propensity, we can easily do inference with linear models of the CATE using OLS and double Lasso techniques.</a:t>
                </a:r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r="-2036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32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23F8-10BF-E264-908E-A3BFA661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Sensitive to Violations of Randomization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F5B9AB-C4B9-F2B9-B78E-990601614B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Even if we know propensity, should perform co-variate balance checks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Equivalently for any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any vector of transformations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if we run a linear regression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then by BLP orthogonality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Run linear regression predicting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from many transformations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check if any coefficient is significant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F5B9AB-C4B9-F2B9-B78E-990601614B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47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kern="1200" dirty="0">
                    <a:solidFill>
                      <a:schemeClr val="tx1"/>
                    </a:solidFill>
                  </a:rPr>
                  <a:t>If you know the propensity (e.g. in stratified trial) or easy to model the selection mechanism </a:t>
                </a: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3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3600" kern="1200" dirty="0">
                    <a:solidFill>
                      <a:schemeClr val="tx1"/>
                    </a:solidFill>
                  </a:rPr>
                  <a:t>use propensity weighting</a:t>
                </a: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r>
                  <a:rPr lang="en-US" sz="3600" kern="1200" dirty="0">
                    <a:solidFill>
                      <a:schemeClr val="tx1"/>
                    </a:solidFill>
                  </a:rPr>
                  <a:t>If </a:t>
                </a:r>
                <a:r>
                  <a:rPr lang="en-US" sz="3600" dirty="0"/>
                  <a:t>you think outcome process is easy to model </a:t>
                </a:r>
                <a:br>
                  <a:rPr lang="en-US" sz="3600" dirty="0"/>
                </a:b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/>
                  <a:t> use identification by conditioning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/>
                  <a:t>We’ll see any even better approach in future lectures!</a:t>
                </a:r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r="-827" b="-4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703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3591-7D49-6708-5AE5-ED0DFAD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Identification by Conditioning: Sufficient Statistic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D94F8-3EC2-FBED-9DA5-2C34AB07D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Suffices to control/adjust for propensity</a:t>
            </a:r>
          </a:p>
        </p:txBody>
      </p:sp>
    </p:spTree>
    <p:extLst>
      <p:ext uri="{BB962C8B-B14F-4D97-AF65-F5344CB8AC3E}">
        <p14:creationId xmlns:p14="http://schemas.microsoft.com/office/powerpoint/2010/main" val="21153511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12D9-DC8D-0E09-BD02-0DC8D2848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Conditioning on Propensity Suffices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707440-CDA7-851D-B8E7-73DB10A16D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Rosenbaum and Rubin: instead of stratifying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it suffices to stratify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therefore, average effect is identified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is known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complex and high-dimensional, allows us to avoid the high-dimensional regression problem</a:t>
                </a:r>
              </a:p>
              <a:p>
                <a:r>
                  <a:rPr lang="en-US" dirty="0"/>
                  <a:t>Suffices to run a (non-linear) regression on a single scalar co-variate to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(e.g. run OLS on many engineered features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, or generic ML)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707440-CDA7-851D-B8E7-73DB10A16D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85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12D9-DC8D-0E09-BD02-0DC8D2848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Conditioning on Propensity Suffices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707440-CDA7-851D-B8E7-73DB10A16D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Rosenbaum and Rubin: instead of stratifying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it suffices to stratify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Intuition: we can think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spc="-800">
                        <a:latin typeface="Cambria Math" panose="02040503050406030204" pitchFamily="18" charset="0"/>
                      </a:rPr>
                      <m:t>⊥⊥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;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only correlates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through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Formally: by Horvitz-Thompson Theorem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707440-CDA7-851D-B8E7-73DB10A16D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94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CBFCE7-9068-D396-EEE4-D4334F045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87" r="2107" b="970"/>
          <a:stretch/>
        </p:blipFill>
        <p:spPr>
          <a:xfrm>
            <a:off x="2635713" y="726295"/>
            <a:ext cx="6774769" cy="543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659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FE96-DFDB-2185-AA18-EEB1349A8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precision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0BBF60-FB30-2F1C-8AB3-BFF2F101BE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Extra co-variates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can easily be incorporated in the Rosenbaum-Rubin approach to increase precision</a:t>
                </a:r>
              </a:p>
              <a:p>
                <a:endParaRPr lang="en-US" dirty="0"/>
              </a:p>
              <a:p>
                <a:r>
                  <a:rPr lang="en-US" dirty="0"/>
                  <a:t>Especially if we identify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for which the co-variate balance check is violated, it is advisable to include it in the regression</a:t>
                </a:r>
              </a:p>
              <a:p>
                <a:endParaRPr lang="en-US" dirty="0"/>
              </a:p>
              <a:p>
                <a:r>
                  <a:rPr lang="en-US" dirty="0"/>
                  <a:t>Run OLS for each treatment group, or equivalently interactive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take difference of average predictions of the model in treatment and control group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0BBF60-FB30-2F1C-8AB3-BFF2F101BE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464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86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3591-7D49-6708-5AE5-ED0DFAD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Relaxing Assumptions when we only want Effect on the Treated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D94F8-3EC2-FBED-9DA5-2C34AB07D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1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C2EDE-C2EC-91DE-9197-41DD2891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Treatment Effect on the Treated ATT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DB7B68-86A2-7279-005B-40BAAA2F47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Many times we care about the effect for the people that actually received the treatment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𝐴𝑇𝑇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Since we have observed data for one potential outcome, we can relax conditions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𝐴𝑇𝑇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Conditional </a:t>
                </a:r>
                <a:r>
                  <a:rPr lang="en-US" dirty="0" err="1"/>
                  <a:t>ignorability</a:t>
                </a:r>
                <a:r>
                  <a:rPr lang="en-US" dirty="0"/>
                  <a:t> only for one potential outcome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Weak overlap: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DB7B68-86A2-7279-005B-40BAAA2F47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3854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E338-F686-AE76-1B6E-B6F014ED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ATT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F81530-E6FE-2C07-065E-03555CC18E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Under one-sided conditional </a:t>
                </a:r>
                <a:r>
                  <a:rPr lang="en-US" dirty="0" err="1"/>
                  <a:t>ignorability</a:t>
                </a:r>
                <a:r>
                  <a:rPr lang="en-US" dirty="0"/>
                  <a:t> and overlap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𝐴𝑇𝑇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F81530-E6FE-2C07-065E-03555CC18E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49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CA142-EABA-2561-4949-F12AEF08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ATT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D47F8-4F4A-DAC1-E0B1-C0CBF82311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Under one-sided conditional </a:t>
                </a:r>
                <a:r>
                  <a:rPr lang="en-US" dirty="0" err="1"/>
                  <a:t>ignorability</a:t>
                </a:r>
                <a:r>
                  <a:rPr lang="en-US" dirty="0"/>
                  <a:t> and overlap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𝐴𝑇𝑇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We can also derive a Horvitz-Thompson style identification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𝐴𝑇𝑇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D47F8-4F4A-DAC1-E0B1-C0CBF82311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9245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399C-D73C-E1FB-CBB0-ED219D4D9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Clever Co-Variate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9A06C2-D01B-7C98-9B15-F3731890E6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[</a:t>
                </a:r>
                <a:r>
                  <a:rPr lang="en-US" dirty="0" err="1"/>
                  <a:t>Scharfstein</a:t>
                </a:r>
                <a:r>
                  <a:rPr lang="en-US" dirty="0"/>
                  <a:t>-</a:t>
                </a:r>
                <a:r>
                  <a:rPr lang="en-US" dirty="0" err="1"/>
                  <a:t>Rotnitzky</a:t>
                </a:r>
                <a:r>
                  <a:rPr lang="en-US" dirty="0"/>
                  <a:t>-Robins] In fact it suffices to run a regression with the clever covariate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!</a:t>
                </a:r>
              </a:p>
              <a:p>
                <a:r>
                  <a:rPr lang="en-US" dirty="0"/>
                  <a:t>Equivalently run an OLS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Even if the model is wrong, the BLP solution in the above decomposition will recover the correct ATE!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9A06C2-D01B-7C98-9B15-F3731890E6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5807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BC618-3944-2005-B3AD-0FD0B883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Clever Co-Variate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1895F-3903-6C0D-98D8-3D6B1DAA79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and 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guarantees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(homework)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by the BLP orthogonality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Thus, we have by the Horvitz-Thompson theorem: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Hence, if we use a BLP model as the CEF, we correctly recover the 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1895F-3903-6C0D-98D8-3D6B1DAA79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16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6D0820-73B9-BF84-E456-0655D5142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836" y="643466"/>
            <a:ext cx="1066232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68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9D8C1542-F939-A0E1-A697-F36DF8C62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84"/>
          <a:stretch/>
        </p:blipFill>
        <p:spPr>
          <a:xfrm>
            <a:off x="913611" y="3572933"/>
            <a:ext cx="10364777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7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9D8C1542-F939-A0E1-A697-F36DF8C62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11" y="643466"/>
            <a:ext cx="1036477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6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3591-7D49-6708-5AE5-ED0DFAD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 the Lens of Potential Outcomes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D94F8-3EC2-FBED-9DA5-2C34AB07D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35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421BE94-97EC-DD2D-FB20-14BCF2A37071}"/>
              </a:ext>
            </a:extLst>
          </p:cNvPr>
          <p:cNvCxnSpPr>
            <a:cxnSpLocks/>
          </p:cNvCxnSpPr>
          <p:nvPr/>
        </p:nvCxnSpPr>
        <p:spPr>
          <a:xfrm>
            <a:off x="3633611" y="6419481"/>
            <a:ext cx="4895935" cy="35019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34BCEA-86C9-9771-356C-AEDCEE5AC51E}"/>
              </a:ext>
            </a:extLst>
          </p:cNvPr>
          <p:cNvCxnSpPr>
            <a:cxnSpLocks/>
          </p:cNvCxnSpPr>
          <p:nvPr/>
        </p:nvCxnSpPr>
        <p:spPr>
          <a:xfrm>
            <a:off x="431800" y="5681133"/>
            <a:ext cx="11167533" cy="46567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D4079AD-0B7C-1F38-40A9-A1A79D208FF5}"/>
              </a:ext>
            </a:extLst>
          </p:cNvPr>
          <p:cNvSpPr/>
          <p:nvPr/>
        </p:nvSpPr>
        <p:spPr>
          <a:xfrm>
            <a:off x="355007" y="1754665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9026791-9B86-A2F7-7E20-4B297E34F07D}"/>
              </a:ext>
            </a:extLst>
          </p:cNvPr>
          <p:cNvCxnSpPr>
            <a:cxnSpLocks/>
          </p:cNvCxnSpPr>
          <p:nvPr/>
        </p:nvCxnSpPr>
        <p:spPr>
          <a:xfrm flipV="1">
            <a:off x="1145920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/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BD107C6-5FDE-42B8-D2A6-CCDE461F024D}"/>
              </a:ext>
            </a:extLst>
          </p:cNvPr>
          <p:cNvCxnSpPr>
            <a:cxnSpLocks/>
          </p:cNvCxnSpPr>
          <p:nvPr/>
        </p:nvCxnSpPr>
        <p:spPr>
          <a:xfrm flipV="1">
            <a:off x="5373096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28361F1-CA8F-D738-BAE3-E8985E9C22D2}"/>
                  </a:ext>
                </a:extLst>
              </p:cNvPr>
              <p:cNvSpPr txBox="1"/>
              <p:nvPr/>
            </p:nvSpPr>
            <p:spPr>
              <a:xfrm>
                <a:off x="5069341" y="867794"/>
                <a:ext cx="105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28361F1-CA8F-D738-BAE3-E8985E9C2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341" y="867794"/>
                <a:ext cx="1053044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5BE7FE2-6A54-D1D6-21D0-D9791314AD95}"/>
              </a:ext>
            </a:extLst>
          </p:cNvPr>
          <p:cNvSpPr/>
          <p:nvPr/>
        </p:nvSpPr>
        <p:spPr>
          <a:xfrm>
            <a:off x="4773671" y="1722830"/>
            <a:ext cx="527483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700583 w 700966"/>
              <a:gd name="connsiteY0" fmla="*/ 0 h 2386518"/>
              <a:gd name="connsiteX1" fmla="*/ 584544 w 700966"/>
              <a:gd name="connsiteY1" fmla="*/ 443227 h 2386518"/>
              <a:gd name="connsiteX2" fmla="*/ 351710 w 700966"/>
              <a:gd name="connsiteY2" fmla="*/ 1180392 h 2386518"/>
              <a:gd name="connsiteX3" fmla="*/ 594 w 700966"/>
              <a:gd name="connsiteY3" fmla="*/ 1546597 h 2386518"/>
              <a:gd name="connsiteX4" fmla="*/ 572094 w 700966"/>
              <a:gd name="connsiteY4" fmla="*/ 1888454 h 2386518"/>
              <a:gd name="connsiteX5" fmla="*/ 684144 w 700966"/>
              <a:gd name="connsiteY5" fmla="*/ 2386518 h 2386518"/>
              <a:gd name="connsiteX0" fmla="*/ 700583 w 700907"/>
              <a:gd name="connsiteY0" fmla="*/ 0 h 2386518"/>
              <a:gd name="connsiteX1" fmla="*/ 571844 w 700907"/>
              <a:gd name="connsiteY1" fmla="*/ 842517 h 2386518"/>
              <a:gd name="connsiteX2" fmla="*/ 351710 w 700907"/>
              <a:gd name="connsiteY2" fmla="*/ 1180392 h 2386518"/>
              <a:gd name="connsiteX3" fmla="*/ 594 w 700907"/>
              <a:gd name="connsiteY3" fmla="*/ 1546597 h 2386518"/>
              <a:gd name="connsiteX4" fmla="*/ 572094 w 700907"/>
              <a:gd name="connsiteY4" fmla="*/ 1888454 h 2386518"/>
              <a:gd name="connsiteX5" fmla="*/ 684144 w 700907"/>
              <a:gd name="connsiteY5" fmla="*/ 2386518 h 2386518"/>
              <a:gd name="connsiteX0" fmla="*/ 700583 w 700844"/>
              <a:gd name="connsiteY0" fmla="*/ 0 h 2386518"/>
              <a:gd name="connsiteX1" fmla="*/ 571844 w 700844"/>
              <a:gd name="connsiteY1" fmla="*/ 842517 h 2386518"/>
              <a:gd name="connsiteX2" fmla="*/ 470244 w 700844"/>
              <a:gd name="connsiteY2" fmla="*/ 1213210 h 2386518"/>
              <a:gd name="connsiteX3" fmla="*/ 594 w 700844"/>
              <a:gd name="connsiteY3" fmla="*/ 1546597 h 2386518"/>
              <a:gd name="connsiteX4" fmla="*/ 572094 w 700844"/>
              <a:gd name="connsiteY4" fmla="*/ 1888454 h 2386518"/>
              <a:gd name="connsiteX5" fmla="*/ 684144 w 700844"/>
              <a:gd name="connsiteY5" fmla="*/ 2386518 h 2386518"/>
              <a:gd name="connsiteX0" fmla="*/ 700532 w 700793"/>
              <a:gd name="connsiteY0" fmla="*/ 0 h 2386518"/>
              <a:gd name="connsiteX1" fmla="*/ 571793 w 700793"/>
              <a:gd name="connsiteY1" fmla="*/ 842517 h 2386518"/>
              <a:gd name="connsiteX2" fmla="*/ 470193 w 700793"/>
              <a:gd name="connsiteY2" fmla="*/ 1213210 h 2386518"/>
              <a:gd name="connsiteX3" fmla="*/ 543 w 700793"/>
              <a:gd name="connsiteY3" fmla="*/ 1546597 h 2386518"/>
              <a:gd name="connsiteX4" fmla="*/ 618609 w 700793"/>
              <a:gd name="connsiteY4" fmla="*/ 2027932 h 2386518"/>
              <a:gd name="connsiteX5" fmla="*/ 684093 w 700793"/>
              <a:gd name="connsiteY5" fmla="*/ 2386518 h 2386518"/>
              <a:gd name="connsiteX0" fmla="*/ 577925 w 578186"/>
              <a:gd name="connsiteY0" fmla="*/ 0 h 2386518"/>
              <a:gd name="connsiteX1" fmla="*/ 449186 w 578186"/>
              <a:gd name="connsiteY1" fmla="*/ 842517 h 2386518"/>
              <a:gd name="connsiteX2" fmla="*/ 347586 w 578186"/>
              <a:gd name="connsiteY2" fmla="*/ 1213210 h 2386518"/>
              <a:gd name="connsiteX3" fmla="*/ 703 w 578186"/>
              <a:gd name="connsiteY3" fmla="*/ 1557536 h 2386518"/>
              <a:gd name="connsiteX4" fmla="*/ 496002 w 578186"/>
              <a:gd name="connsiteY4" fmla="*/ 2027932 h 2386518"/>
              <a:gd name="connsiteX5" fmla="*/ 561486 w 578186"/>
              <a:gd name="connsiteY5" fmla="*/ 2386518 h 2386518"/>
              <a:gd name="connsiteX0" fmla="*/ 527222 w 527483"/>
              <a:gd name="connsiteY0" fmla="*/ 0 h 2386518"/>
              <a:gd name="connsiteX1" fmla="*/ 398483 w 527483"/>
              <a:gd name="connsiteY1" fmla="*/ 842517 h 2386518"/>
              <a:gd name="connsiteX2" fmla="*/ 296883 w 527483"/>
              <a:gd name="connsiteY2" fmla="*/ 1213210 h 2386518"/>
              <a:gd name="connsiteX3" fmla="*/ 800 w 527483"/>
              <a:gd name="connsiteY3" fmla="*/ 1563006 h 2386518"/>
              <a:gd name="connsiteX4" fmla="*/ 445299 w 527483"/>
              <a:gd name="connsiteY4" fmla="*/ 2027932 h 2386518"/>
              <a:gd name="connsiteX5" fmla="*/ 510783 w 527483"/>
              <a:gd name="connsiteY5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483" h="2386518">
                <a:moveTo>
                  <a:pt x="527222" y="0"/>
                </a:moveTo>
                <a:cubicBezTo>
                  <a:pt x="533146" y="173214"/>
                  <a:pt x="436873" y="640315"/>
                  <a:pt x="398483" y="842517"/>
                </a:cubicBezTo>
                <a:cubicBezTo>
                  <a:pt x="360093" y="1044719"/>
                  <a:pt x="394208" y="1029315"/>
                  <a:pt x="296883" y="1213210"/>
                </a:cubicBezTo>
                <a:cubicBezTo>
                  <a:pt x="199558" y="1397105"/>
                  <a:pt x="20514" y="1432233"/>
                  <a:pt x="800" y="1563006"/>
                </a:cubicBezTo>
                <a:cubicBezTo>
                  <a:pt x="-18914" y="1693779"/>
                  <a:pt x="331374" y="1887945"/>
                  <a:pt x="445299" y="2027932"/>
                </a:cubicBezTo>
                <a:cubicBezTo>
                  <a:pt x="559224" y="2167919"/>
                  <a:pt x="451891" y="2315814"/>
                  <a:pt x="510783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C276535-8F2A-0114-4FDC-8E637F582075}"/>
              </a:ext>
            </a:extLst>
          </p:cNvPr>
          <p:cNvCxnSpPr>
            <a:cxnSpLocks/>
          </p:cNvCxnSpPr>
          <p:nvPr/>
        </p:nvCxnSpPr>
        <p:spPr>
          <a:xfrm flipV="1">
            <a:off x="6864971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E22633-BE4F-B364-7E9A-70CCE8E99F02}"/>
                  </a:ext>
                </a:extLst>
              </p:cNvPr>
              <p:cNvSpPr txBox="1"/>
              <p:nvPr/>
            </p:nvSpPr>
            <p:spPr>
              <a:xfrm>
                <a:off x="6384759" y="867794"/>
                <a:ext cx="1053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E22633-BE4F-B364-7E9A-70CCE8E99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759" y="867794"/>
                <a:ext cx="1053045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5BE45F89-0C48-D443-16B3-282A46267DA6}"/>
              </a:ext>
            </a:extLst>
          </p:cNvPr>
          <p:cNvSpPr/>
          <p:nvPr/>
        </p:nvSpPr>
        <p:spPr>
          <a:xfrm flipH="1" flipV="1">
            <a:off x="6991352" y="1722362"/>
            <a:ext cx="527483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700583 w 700966"/>
              <a:gd name="connsiteY0" fmla="*/ 0 h 2386518"/>
              <a:gd name="connsiteX1" fmla="*/ 584544 w 700966"/>
              <a:gd name="connsiteY1" fmla="*/ 443227 h 2386518"/>
              <a:gd name="connsiteX2" fmla="*/ 351710 w 700966"/>
              <a:gd name="connsiteY2" fmla="*/ 1180392 h 2386518"/>
              <a:gd name="connsiteX3" fmla="*/ 594 w 700966"/>
              <a:gd name="connsiteY3" fmla="*/ 1546597 h 2386518"/>
              <a:gd name="connsiteX4" fmla="*/ 572094 w 700966"/>
              <a:gd name="connsiteY4" fmla="*/ 1888454 h 2386518"/>
              <a:gd name="connsiteX5" fmla="*/ 684144 w 700966"/>
              <a:gd name="connsiteY5" fmla="*/ 2386518 h 2386518"/>
              <a:gd name="connsiteX0" fmla="*/ 700583 w 700907"/>
              <a:gd name="connsiteY0" fmla="*/ 0 h 2386518"/>
              <a:gd name="connsiteX1" fmla="*/ 571844 w 700907"/>
              <a:gd name="connsiteY1" fmla="*/ 842517 h 2386518"/>
              <a:gd name="connsiteX2" fmla="*/ 351710 w 700907"/>
              <a:gd name="connsiteY2" fmla="*/ 1180392 h 2386518"/>
              <a:gd name="connsiteX3" fmla="*/ 594 w 700907"/>
              <a:gd name="connsiteY3" fmla="*/ 1546597 h 2386518"/>
              <a:gd name="connsiteX4" fmla="*/ 572094 w 700907"/>
              <a:gd name="connsiteY4" fmla="*/ 1888454 h 2386518"/>
              <a:gd name="connsiteX5" fmla="*/ 684144 w 700907"/>
              <a:gd name="connsiteY5" fmla="*/ 2386518 h 2386518"/>
              <a:gd name="connsiteX0" fmla="*/ 700583 w 700844"/>
              <a:gd name="connsiteY0" fmla="*/ 0 h 2386518"/>
              <a:gd name="connsiteX1" fmla="*/ 571844 w 700844"/>
              <a:gd name="connsiteY1" fmla="*/ 842517 h 2386518"/>
              <a:gd name="connsiteX2" fmla="*/ 470244 w 700844"/>
              <a:gd name="connsiteY2" fmla="*/ 1213210 h 2386518"/>
              <a:gd name="connsiteX3" fmla="*/ 594 w 700844"/>
              <a:gd name="connsiteY3" fmla="*/ 1546597 h 2386518"/>
              <a:gd name="connsiteX4" fmla="*/ 572094 w 700844"/>
              <a:gd name="connsiteY4" fmla="*/ 1888454 h 2386518"/>
              <a:gd name="connsiteX5" fmla="*/ 684144 w 700844"/>
              <a:gd name="connsiteY5" fmla="*/ 2386518 h 2386518"/>
              <a:gd name="connsiteX0" fmla="*/ 700532 w 700793"/>
              <a:gd name="connsiteY0" fmla="*/ 0 h 2386518"/>
              <a:gd name="connsiteX1" fmla="*/ 571793 w 700793"/>
              <a:gd name="connsiteY1" fmla="*/ 842517 h 2386518"/>
              <a:gd name="connsiteX2" fmla="*/ 470193 w 700793"/>
              <a:gd name="connsiteY2" fmla="*/ 1213210 h 2386518"/>
              <a:gd name="connsiteX3" fmla="*/ 543 w 700793"/>
              <a:gd name="connsiteY3" fmla="*/ 1546597 h 2386518"/>
              <a:gd name="connsiteX4" fmla="*/ 618609 w 700793"/>
              <a:gd name="connsiteY4" fmla="*/ 2027932 h 2386518"/>
              <a:gd name="connsiteX5" fmla="*/ 684093 w 700793"/>
              <a:gd name="connsiteY5" fmla="*/ 2386518 h 2386518"/>
              <a:gd name="connsiteX0" fmla="*/ 577925 w 578186"/>
              <a:gd name="connsiteY0" fmla="*/ 0 h 2386518"/>
              <a:gd name="connsiteX1" fmla="*/ 449186 w 578186"/>
              <a:gd name="connsiteY1" fmla="*/ 842517 h 2386518"/>
              <a:gd name="connsiteX2" fmla="*/ 347586 w 578186"/>
              <a:gd name="connsiteY2" fmla="*/ 1213210 h 2386518"/>
              <a:gd name="connsiteX3" fmla="*/ 703 w 578186"/>
              <a:gd name="connsiteY3" fmla="*/ 1557536 h 2386518"/>
              <a:gd name="connsiteX4" fmla="*/ 496002 w 578186"/>
              <a:gd name="connsiteY4" fmla="*/ 2027932 h 2386518"/>
              <a:gd name="connsiteX5" fmla="*/ 561486 w 578186"/>
              <a:gd name="connsiteY5" fmla="*/ 2386518 h 2386518"/>
              <a:gd name="connsiteX0" fmla="*/ 527222 w 527483"/>
              <a:gd name="connsiteY0" fmla="*/ 0 h 2386518"/>
              <a:gd name="connsiteX1" fmla="*/ 398483 w 527483"/>
              <a:gd name="connsiteY1" fmla="*/ 842517 h 2386518"/>
              <a:gd name="connsiteX2" fmla="*/ 296883 w 527483"/>
              <a:gd name="connsiteY2" fmla="*/ 1213210 h 2386518"/>
              <a:gd name="connsiteX3" fmla="*/ 800 w 527483"/>
              <a:gd name="connsiteY3" fmla="*/ 1563006 h 2386518"/>
              <a:gd name="connsiteX4" fmla="*/ 445299 w 527483"/>
              <a:gd name="connsiteY4" fmla="*/ 2027932 h 2386518"/>
              <a:gd name="connsiteX5" fmla="*/ 510783 w 527483"/>
              <a:gd name="connsiteY5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483" h="2386518">
                <a:moveTo>
                  <a:pt x="527222" y="0"/>
                </a:moveTo>
                <a:cubicBezTo>
                  <a:pt x="533146" y="173214"/>
                  <a:pt x="436873" y="640315"/>
                  <a:pt x="398483" y="842517"/>
                </a:cubicBezTo>
                <a:cubicBezTo>
                  <a:pt x="360093" y="1044719"/>
                  <a:pt x="394208" y="1029315"/>
                  <a:pt x="296883" y="1213210"/>
                </a:cubicBezTo>
                <a:cubicBezTo>
                  <a:pt x="199558" y="1397105"/>
                  <a:pt x="20514" y="1432233"/>
                  <a:pt x="800" y="1563006"/>
                </a:cubicBezTo>
                <a:cubicBezTo>
                  <a:pt x="-18914" y="1693779"/>
                  <a:pt x="331374" y="1887945"/>
                  <a:pt x="445299" y="2027932"/>
                </a:cubicBezTo>
                <a:cubicBezTo>
                  <a:pt x="559224" y="2167919"/>
                  <a:pt x="451891" y="2315814"/>
                  <a:pt x="510783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43D1798-D40C-2216-DC99-EC5179F019B7}"/>
              </a:ext>
            </a:extLst>
          </p:cNvPr>
          <p:cNvSpPr txBox="1"/>
          <p:nvPr/>
        </p:nvSpPr>
        <p:spPr>
          <a:xfrm>
            <a:off x="455584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A658D55-977D-8B09-7C33-3928FF557CFD}"/>
              </a:ext>
            </a:extLst>
          </p:cNvPr>
          <p:cNvSpPr txBox="1"/>
          <p:nvPr/>
        </p:nvSpPr>
        <p:spPr>
          <a:xfrm>
            <a:off x="9595350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13B1C37-9557-6DAA-6E64-89DEF964527D}"/>
              </a:ext>
            </a:extLst>
          </p:cNvPr>
          <p:cNvSpPr txBox="1"/>
          <p:nvPr/>
        </p:nvSpPr>
        <p:spPr>
          <a:xfrm>
            <a:off x="5276672" y="6244447"/>
            <a:ext cx="16914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Observed World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6DC2119-D6FE-386C-C7EB-72EAF5D14EF5}"/>
              </a:ext>
            </a:extLst>
          </p:cNvPr>
          <p:cNvSpPr/>
          <p:nvPr/>
        </p:nvSpPr>
        <p:spPr>
          <a:xfrm flipH="1">
            <a:off x="11233918" y="1722362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F15140-B870-6222-D311-8FDB86D961F6}"/>
              </a:ext>
            </a:extLst>
          </p:cNvPr>
          <p:cNvCxnSpPr>
            <a:cxnSpLocks/>
          </p:cNvCxnSpPr>
          <p:nvPr/>
        </p:nvCxnSpPr>
        <p:spPr>
          <a:xfrm flipV="1">
            <a:off x="11129103" y="1241113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7B81AA-F83A-4436-830C-18A61DC35DDE}"/>
                  </a:ext>
                </a:extLst>
              </p:cNvPr>
              <p:cNvSpPr txBox="1"/>
              <p:nvPr/>
            </p:nvSpPr>
            <p:spPr>
              <a:xfrm>
                <a:off x="10885227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7B81AA-F83A-4436-830C-18A61DC35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227" y="867794"/>
                <a:ext cx="633891" cy="3879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D98A66D9-45E2-0974-7C68-F180E39FC30C}"/>
              </a:ext>
            </a:extLst>
          </p:cNvPr>
          <p:cNvSpPr/>
          <p:nvPr/>
        </p:nvSpPr>
        <p:spPr>
          <a:xfrm>
            <a:off x="1180429" y="237383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AB21428-1DDA-6B53-FCEF-B8790BF88307}"/>
              </a:ext>
            </a:extLst>
          </p:cNvPr>
          <p:cNvSpPr/>
          <p:nvPr/>
        </p:nvSpPr>
        <p:spPr>
          <a:xfrm>
            <a:off x="1180429" y="278626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D591456-FC8E-E980-23F5-844D041F05FE}"/>
              </a:ext>
            </a:extLst>
          </p:cNvPr>
          <p:cNvSpPr/>
          <p:nvPr/>
        </p:nvSpPr>
        <p:spPr>
          <a:xfrm>
            <a:off x="1180429" y="29093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F1D2234-D7BF-D8D8-8BB2-C2363922EC89}"/>
              </a:ext>
            </a:extLst>
          </p:cNvPr>
          <p:cNvSpPr/>
          <p:nvPr/>
        </p:nvSpPr>
        <p:spPr>
          <a:xfrm>
            <a:off x="1180429" y="310626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89F14B2-DEEE-1212-0259-81A16000CDC8}"/>
              </a:ext>
            </a:extLst>
          </p:cNvPr>
          <p:cNvSpPr/>
          <p:nvPr/>
        </p:nvSpPr>
        <p:spPr>
          <a:xfrm>
            <a:off x="1180429" y="340962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A2CAB72-07C7-B7D2-0470-3040F72055E3}"/>
              </a:ext>
            </a:extLst>
          </p:cNvPr>
          <p:cNvSpPr/>
          <p:nvPr/>
        </p:nvSpPr>
        <p:spPr>
          <a:xfrm>
            <a:off x="1180429" y="394511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B297550-C9FA-54FF-924B-A5B31500B9D2}"/>
              </a:ext>
            </a:extLst>
          </p:cNvPr>
          <p:cNvSpPr/>
          <p:nvPr/>
        </p:nvSpPr>
        <p:spPr>
          <a:xfrm>
            <a:off x="1180429" y="195557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3D778A0-F8DD-7C8C-AE33-E35666429C72}"/>
              </a:ext>
            </a:extLst>
          </p:cNvPr>
          <p:cNvSpPr/>
          <p:nvPr/>
        </p:nvSpPr>
        <p:spPr>
          <a:xfrm>
            <a:off x="1180429" y="32110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0667485-8B71-C62E-FCA5-5D07D25A8BA8}"/>
              </a:ext>
            </a:extLst>
          </p:cNvPr>
          <p:cNvSpPr/>
          <p:nvPr/>
        </p:nvSpPr>
        <p:spPr>
          <a:xfrm>
            <a:off x="1180429" y="36979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0E5D055-8B37-FCA7-3AEB-EB75D84F7F9F}"/>
              </a:ext>
            </a:extLst>
          </p:cNvPr>
          <p:cNvSpPr/>
          <p:nvPr/>
        </p:nvSpPr>
        <p:spPr>
          <a:xfrm>
            <a:off x="1180429" y="417188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3C41523-D09F-8A1C-47BF-039363A0DF29}"/>
              </a:ext>
            </a:extLst>
          </p:cNvPr>
          <p:cNvSpPr/>
          <p:nvPr/>
        </p:nvSpPr>
        <p:spPr>
          <a:xfrm>
            <a:off x="1180429" y="434850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273C59D-C524-4D9B-F843-A75D143010A4}"/>
              </a:ext>
            </a:extLst>
          </p:cNvPr>
          <p:cNvSpPr/>
          <p:nvPr/>
        </p:nvSpPr>
        <p:spPr>
          <a:xfrm>
            <a:off x="1180429" y="448060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749001-2DF7-FB9D-525E-5969E5851CC8}"/>
              </a:ext>
            </a:extLst>
          </p:cNvPr>
          <p:cNvSpPr/>
          <p:nvPr/>
        </p:nvSpPr>
        <p:spPr>
          <a:xfrm>
            <a:off x="1180429" y="47614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04C3BF4-D9B6-DBC4-5776-25A176DCC092}"/>
              </a:ext>
            </a:extLst>
          </p:cNvPr>
          <p:cNvSpPr/>
          <p:nvPr/>
        </p:nvSpPr>
        <p:spPr>
          <a:xfrm>
            <a:off x="1180429" y="523315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D99EBB0-DFE0-C672-859C-48FDF057DB2F}"/>
              </a:ext>
            </a:extLst>
          </p:cNvPr>
          <p:cNvSpPr/>
          <p:nvPr/>
        </p:nvSpPr>
        <p:spPr>
          <a:xfrm>
            <a:off x="1180429" y="26727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D8D01DB-FCD5-2E73-A426-1A49D163FEAA}"/>
              </a:ext>
            </a:extLst>
          </p:cNvPr>
          <p:cNvSpPr/>
          <p:nvPr/>
        </p:nvSpPr>
        <p:spPr>
          <a:xfrm>
            <a:off x="1180429" y="301159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E000D44-9E55-BF3B-1AA7-D77260956C2B}"/>
              </a:ext>
            </a:extLst>
          </p:cNvPr>
          <p:cNvSpPr/>
          <p:nvPr/>
        </p:nvSpPr>
        <p:spPr>
          <a:xfrm>
            <a:off x="1180429" y="459299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559CCB9-4395-F118-AD90-3824F92F6D7E}"/>
              </a:ext>
            </a:extLst>
          </p:cNvPr>
          <p:cNvSpPr/>
          <p:nvPr/>
        </p:nvSpPr>
        <p:spPr>
          <a:xfrm>
            <a:off x="1180429" y="493718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C506C5A-3AB2-132F-C48C-EEF4E4C58D36}"/>
              </a:ext>
            </a:extLst>
          </p:cNvPr>
          <p:cNvSpPr/>
          <p:nvPr/>
        </p:nvSpPr>
        <p:spPr>
          <a:xfrm>
            <a:off x="5449526" y="236043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ED6CCCA-6857-EBE9-230F-11AA4337C8E6}"/>
              </a:ext>
            </a:extLst>
          </p:cNvPr>
          <p:cNvSpPr/>
          <p:nvPr/>
        </p:nvSpPr>
        <p:spPr>
          <a:xfrm>
            <a:off x="5449526" y="277286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A20367A-FDEA-1E6B-767F-BAED184E2C28}"/>
              </a:ext>
            </a:extLst>
          </p:cNvPr>
          <p:cNvSpPr/>
          <p:nvPr/>
        </p:nvSpPr>
        <p:spPr>
          <a:xfrm>
            <a:off x="5449526" y="289592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FFAF70C-75EE-D03E-0260-71CA553A46AE}"/>
              </a:ext>
            </a:extLst>
          </p:cNvPr>
          <p:cNvSpPr/>
          <p:nvPr/>
        </p:nvSpPr>
        <p:spPr>
          <a:xfrm>
            <a:off x="5449526" y="3092868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FCBBA94-1E5B-6EE0-83E9-0A8A22E70BF1}"/>
              </a:ext>
            </a:extLst>
          </p:cNvPr>
          <p:cNvSpPr/>
          <p:nvPr/>
        </p:nvSpPr>
        <p:spPr>
          <a:xfrm>
            <a:off x="5449526" y="339623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780E698-5CFE-4966-C44E-5FFA23CA91D0}"/>
              </a:ext>
            </a:extLst>
          </p:cNvPr>
          <p:cNvSpPr/>
          <p:nvPr/>
        </p:nvSpPr>
        <p:spPr>
          <a:xfrm>
            <a:off x="5449526" y="39317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BE2D346-D673-FEA6-C1EB-64682E528315}"/>
              </a:ext>
            </a:extLst>
          </p:cNvPr>
          <p:cNvSpPr/>
          <p:nvPr/>
        </p:nvSpPr>
        <p:spPr>
          <a:xfrm>
            <a:off x="5449526" y="194218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65AD6E0-F18D-FEC3-AD0A-6C826F494EFF}"/>
              </a:ext>
            </a:extLst>
          </p:cNvPr>
          <p:cNvSpPr/>
          <p:nvPr/>
        </p:nvSpPr>
        <p:spPr>
          <a:xfrm>
            <a:off x="5449526" y="319760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9AFF77C-B7E7-F7E1-B464-7F650E5C8A92}"/>
              </a:ext>
            </a:extLst>
          </p:cNvPr>
          <p:cNvSpPr/>
          <p:nvPr/>
        </p:nvSpPr>
        <p:spPr>
          <a:xfrm>
            <a:off x="5449526" y="36845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0BD6CF3-6768-A7A4-5835-B382EDF9018F}"/>
              </a:ext>
            </a:extLst>
          </p:cNvPr>
          <p:cNvSpPr/>
          <p:nvPr/>
        </p:nvSpPr>
        <p:spPr>
          <a:xfrm>
            <a:off x="5449526" y="415848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14A4555-0ADA-6AF5-1E1B-DE22D8007BBE}"/>
              </a:ext>
            </a:extLst>
          </p:cNvPr>
          <p:cNvSpPr/>
          <p:nvPr/>
        </p:nvSpPr>
        <p:spPr>
          <a:xfrm>
            <a:off x="5449526" y="4335112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80B8074-19FF-7D56-DF75-FA077127D589}"/>
              </a:ext>
            </a:extLst>
          </p:cNvPr>
          <p:cNvSpPr/>
          <p:nvPr/>
        </p:nvSpPr>
        <p:spPr>
          <a:xfrm>
            <a:off x="5449526" y="446721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31895DC-B479-899A-B23A-4F483FBA1C34}"/>
              </a:ext>
            </a:extLst>
          </p:cNvPr>
          <p:cNvSpPr/>
          <p:nvPr/>
        </p:nvSpPr>
        <p:spPr>
          <a:xfrm>
            <a:off x="5449526" y="4748078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E4728BC-50A5-017D-6DE6-7BF751462DC7}"/>
              </a:ext>
            </a:extLst>
          </p:cNvPr>
          <p:cNvSpPr/>
          <p:nvPr/>
        </p:nvSpPr>
        <p:spPr>
          <a:xfrm>
            <a:off x="5449526" y="521976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4B24D73B-98B7-AADE-8919-764C27E52278}"/>
              </a:ext>
            </a:extLst>
          </p:cNvPr>
          <p:cNvSpPr/>
          <p:nvPr/>
        </p:nvSpPr>
        <p:spPr>
          <a:xfrm>
            <a:off x="5449526" y="265935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5D2BD394-7C47-2CF8-F4B8-65CEDD4C71A0}"/>
              </a:ext>
            </a:extLst>
          </p:cNvPr>
          <p:cNvSpPr/>
          <p:nvPr/>
        </p:nvSpPr>
        <p:spPr>
          <a:xfrm>
            <a:off x="5449526" y="299819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DFBF569F-788F-CAB0-62C0-E161199DAF0F}"/>
              </a:ext>
            </a:extLst>
          </p:cNvPr>
          <p:cNvSpPr/>
          <p:nvPr/>
        </p:nvSpPr>
        <p:spPr>
          <a:xfrm>
            <a:off x="5449526" y="457959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DE55311B-C192-132C-8814-34767D98773E}"/>
              </a:ext>
            </a:extLst>
          </p:cNvPr>
          <p:cNvSpPr/>
          <p:nvPr/>
        </p:nvSpPr>
        <p:spPr>
          <a:xfrm>
            <a:off x="5449526" y="492378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E126386E-8E0C-0BBA-CB86-B79CCA3C30DB}"/>
              </a:ext>
            </a:extLst>
          </p:cNvPr>
          <p:cNvSpPr/>
          <p:nvPr/>
        </p:nvSpPr>
        <p:spPr>
          <a:xfrm>
            <a:off x="6712998" y="235855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007FFC3-63C1-34B0-21D9-B8FBAC48AA0B}"/>
              </a:ext>
            </a:extLst>
          </p:cNvPr>
          <p:cNvSpPr/>
          <p:nvPr/>
        </p:nvSpPr>
        <p:spPr>
          <a:xfrm>
            <a:off x="6712998" y="277098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5277C3F3-D337-203C-D296-5EEFE6901296}"/>
              </a:ext>
            </a:extLst>
          </p:cNvPr>
          <p:cNvSpPr/>
          <p:nvPr/>
        </p:nvSpPr>
        <p:spPr>
          <a:xfrm>
            <a:off x="6712998" y="289404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A4C025AB-D93A-0DC8-8713-63F342B9F83A}"/>
              </a:ext>
            </a:extLst>
          </p:cNvPr>
          <p:cNvSpPr/>
          <p:nvPr/>
        </p:nvSpPr>
        <p:spPr>
          <a:xfrm>
            <a:off x="6712998" y="309098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CB1FA8B4-ACE2-5F93-D9A8-F0EFCE672D06}"/>
              </a:ext>
            </a:extLst>
          </p:cNvPr>
          <p:cNvSpPr/>
          <p:nvPr/>
        </p:nvSpPr>
        <p:spPr>
          <a:xfrm>
            <a:off x="6712998" y="339435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7A2D033-5FF1-2C92-A4D2-E3E7C8C53E2F}"/>
              </a:ext>
            </a:extLst>
          </p:cNvPr>
          <p:cNvSpPr/>
          <p:nvPr/>
        </p:nvSpPr>
        <p:spPr>
          <a:xfrm>
            <a:off x="6712998" y="392984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A1086CA-8406-809B-E505-A478FC71A79A}"/>
              </a:ext>
            </a:extLst>
          </p:cNvPr>
          <p:cNvSpPr/>
          <p:nvPr/>
        </p:nvSpPr>
        <p:spPr>
          <a:xfrm>
            <a:off x="6712998" y="1940302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58F41726-8F87-6F65-346A-5FA647D72E07}"/>
              </a:ext>
            </a:extLst>
          </p:cNvPr>
          <p:cNvSpPr/>
          <p:nvPr/>
        </p:nvSpPr>
        <p:spPr>
          <a:xfrm>
            <a:off x="6712998" y="3195726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701DB96E-AAFF-225F-FA39-E71C7B81C0E6}"/>
              </a:ext>
            </a:extLst>
          </p:cNvPr>
          <p:cNvSpPr/>
          <p:nvPr/>
        </p:nvSpPr>
        <p:spPr>
          <a:xfrm>
            <a:off x="6712998" y="368269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95F200BE-4959-BCEB-6F74-F3EB40F0B07E}"/>
              </a:ext>
            </a:extLst>
          </p:cNvPr>
          <p:cNvSpPr/>
          <p:nvPr/>
        </p:nvSpPr>
        <p:spPr>
          <a:xfrm>
            <a:off x="6712998" y="415660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D644A6E9-29B9-BFE2-F303-CFE02E5E0CD0}"/>
              </a:ext>
            </a:extLst>
          </p:cNvPr>
          <p:cNvSpPr/>
          <p:nvPr/>
        </p:nvSpPr>
        <p:spPr>
          <a:xfrm>
            <a:off x="6712998" y="433323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0C6A188D-C62F-730A-1947-754C88A4E5DD}"/>
              </a:ext>
            </a:extLst>
          </p:cNvPr>
          <p:cNvSpPr/>
          <p:nvPr/>
        </p:nvSpPr>
        <p:spPr>
          <a:xfrm>
            <a:off x="6712998" y="446533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0B1024E-9B7B-98E3-FEEC-C3A73BDD0838}"/>
              </a:ext>
            </a:extLst>
          </p:cNvPr>
          <p:cNvSpPr/>
          <p:nvPr/>
        </p:nvSpPr>
        <p:spPr>
          <a:xfrm>
            <a:off x="6712998" y="474619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556913B4-F715-D9E8-B381-095A00CB73DB}"/>
              </a:ext>
            </a:extLst>
          </p:cNvPr>
          <p:cNvSpPr/>
          <p:nvPr/>
        </p:nvSpPr>
        <p:spPr>
          <a:xfrm>
            <a:off x="6712998" y="5217880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879D1FA6-093F-BADD-385D-7ED1AE889CC9}"/>
              </a:ext>
            </a:extLst>
          </p:cNvPr>
          <p:cNvSpPr/>
          <p:nvPr/>
        </p:nvSpPr>
        <p:spPr>
          <a:xfrm>
            <a:off x="6712998" y="2657470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AA11A142-0EA4-CF68-A47B-A8612ABC6FE9}"/>
              </a:ext>
            </a:extLst>
          </p:cNvPr>
          <p:cNvSpPr/>
          <p:nvPr/>
        </p:nvSpPr>
        <p:spPr>
          <a:xfrm>
            <a:off x="6712998" y="299631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C524C6B9-7D87-698D-6317-74BBD2CEF315}"/>
              </a:ext>
            </a:extLst>
          </p:cNvPr>
          <p:cNvSpPr/>
          <p:nvPr/>
        </p:nvSpPr>
        <p:spPr>
          <a:xfrm>
            <a:off x="6712998" y="457771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6913AD25-25D3-F163-7FD5-9194DBF57904}"/>
              </a:ext>
            </a:extLst>
          </p:cNvPr>
          <p:cNvSpPr/>
          <p:nvPr/>
        </p:nvSpPr>
        <p:spPr>
          <a:xfrm>
            <a:off x="6712998" y="4921907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D8F9235A-46E4-3143-7E64-6AA566333DB8}"/>
              </a:ext>
            </a:extLst>
          </p:cNvPr>
          <p:cNvSpPr/>
          <p:nvPr/>
        </p:nvSpPr>
        <p:spPr>
          <a:xfrm>
            <a:off x="11015463" y="233989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6266709-8B28-F716-E8DF-0367411C6FCE}"/>
              </a:ext>
            </a:extLst>
          </p:cNvPr>
          <p:cNvSpPr/>
          <p:nvPr/>
        </p:nvSpPr>
        <p:spPr>
          <a:xfrm>
            <a:off x="11015463" y="275232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07BD6CDD-A960-D15E-7ED4-4AE115C65FF2}"/>
              </a:ext>
            </a:extLst>
          </p:cNvPr>
          <p:cNvSpPr/>
          <p:nvPr/>
        </p:nvSpPr>
        <p:spPr>
          <a:xfrm>
            <a:off x="11015463" y="287538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244B246E-D363-5084-4018-DAEB1DE0DB7D}"/>
              </a:ext>
            </a:extLst>
          </p:cNvPr>
          <p:cNvSpPr/>
          <p:nvPr/>
        </p:nvSpPr>
        <p:spPr>
          <a:xfrm>
            <a:off x="11015463" y="307233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8911AB5E-7D6C-F6C3-796A-CB1584557FCA}"/>
              </a:ext>
            </a:extLst>
          </p:cNvPr>
          <p:cNvSpPr/>
          <p:nvPr/>
        </p:nvSpPr>
        <p:spPr>
          <a:xfrm>
            <a:off x="11015463" y="337569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979E4937-DF58-0020-CDE9-15B1B43B4710}"/>
              </a:ext>
            </a:extLst>
          </p:cNvPr>
          <p:cNvSpPr/>
          <p:nvPr/>
        </p:nvSpPr>
        <p:spPr>
          <a:xfrm>
            <a:off x="11015463" y="391118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18063DB6-D301-CB6C-4568-A38E5085DCD3}"/>
              </a:ext>
            </a:extLst>
          </p:cNvPr>
          <p:cNvSpPr/>
          <p:nvPr/>
        </p:nvSpPr>
        <p:spPr>
          <a:xfrm>
            <a:off x="11015463" y="19216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2EDD1EFE-49BA-93EB-F182-A689FBB549E1}"/>
              </a:ext>
            </a:extLst>
          </p:cNvPr>
          <p:cNvSpPr/>
          <p:nvPr/>
        </p:nvSpPr>
        <p:spPr>
          <a:xfrm>
            <a:off x="11015463" y="31770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46E0D45D-FB7F-BA94-9414-4A61478DF58C}"/>
              </a:ext>
            </a:extLst>
          </p:cNvPr>
          <p:cNvSpPr/>
          <p:nvPr/>
        </p:nvSpPr>
        <p:spPr>
          <a:xfrm>
            <a:off x="11015463" y="366403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CA5895EE-839C-7773-E022-E1CF600BFBAF}"/>
              </a:ext>
            </a:extLst>
          </p:cNvPr>
          <p:cNvSpPr/>
          <p:nvPr/>
        </p:nvSpPr>
        <p:spPr>
          <a:xfrm>
            <a:off x="11015463" y="413794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C2555935-E288-9CE9-522E-C2FC8C3AC6D2}"/>
              </a:ext>
            </a:extLst>
          </p:cNvPr>
          <p:cNvSpPr/>
          <p:nvPr/>
        </p:nvSpPr>
        <p:spPr>
          <a:xfrm>
            <a:off x="11015463" y="431457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AF8092DA-82BF-99BF-D8F8-162E2FEA0899}"/>
              </a:ext>
            </a:extLst>
          </p:cNvPr>
          <p:cNvSpPr/>
          <p:nvPr/>
        </p:nvSpPr>
        <p:spPr>
          <a:xfrm>
            <a:off x="11015463" y="444667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DEB829F8-1324-F357-15D0-DB99D482B4D5}"/>
              </a:ext>
            </a:extLst>
          </p:cNvPr>
          <p:cNvSpPr/>
          <p:nvPr/>
        </p:nvSpPr>
        <p:spPr>
          <a:xfrm>
            <a:off x="11015463" y="472754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E77D9BCE-9B2A-25D2-CD5E-578C9D76E87A}"/>
              </a:ext>
            </a:extLst>
          </p:cNvPr>
          <p:cNvSpPr/>
          <p:nvPr/>
        </p:nvSpPr>
        <p:spPr>
          <a:xfrm>
            <a:off x="11015463" y="519922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746C091E-7C4C-C1A2-75C4-FE5A5E43241F}"/>
              </a:ext>
            </a:extLst>
          </p:cNvPr>
          <p:cNvSpPr/>
          <p:nvPr/>
        </p:nvSpPr>
        <p:spPr>
          <a:xfrm>
            <a:off x="11015463" y="263881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120A4880-A560-4CD9-FD6E-92FF923B3BE0}"/>
              </a:ext>
            </a:extLst>
          </p:cNvPr>
          <p:cNvSpPr/>
          <p:nvPr/>
        </p:nvSpPr>
        <p:spPr>
          <a:xfrm>
            <a:off x="11015463" y="297765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1D8E7877-4ACA-2D17-2354-FB4F6A4BD21A}"/>
              </a:ext>
            </a:extLst>
          </p:cNvPr>
          <p:cNvSpPr/>
          <p:nvPr/>
        </p:nvSpPr>
        <p:spPr>
          <a:xfrm>
            <a:off x="11015463" y="455905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7CC121AE-2A96-B20B-22B5-F253ADC110C8}"/>
              </a:ext>
            </a:extLst>
          </p:cNvPr>
          <p:cNvSpPr/>
          <p:nvPr/>
        </p:nvSpPr>
        <p:spPr>
          <a:xfrm>
            <a:off x="11015463" y="490325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954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7584</TotalTime>
  <Words>2225</Words>
  <Application>Microsoft Office PowerPoint</Application>
  <PresentationFormat>Widescreen</PresentationFormat>
  <Paragraphs>345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Office Theme</vt:lpstr>
      <vt:lpstr>MS&amp;E 228: Causality in Observational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Through the Lens of Potential Outcomes</vt:lpstr>
      <vt:lpstr>PowerPoint Presentation</vt:lpstr>
      <vt:lpstr>PowerPoint Presentation</vt:lpstr>
      <vt:lpstr>PowerPoint Presentation</vt:lpstr>
      <vt:lpstr>PowerPoint Presentation</vt:lpstr>
      <vt:lpstr>Conditional Ignorability</vt:lpstr>
      <vt:lpstr>PowerPoint Presentation</vt:lpstr>
      <vt:lpstr>Conditional Ignorability</vt:lpstr>
      <vt:lpstr>PowerPoint Presentation</vt:lpstr>
      <vt:lpstr>Conditional Ignorability</vt:lpstr>
      <vt:lpstr>Identification of Conditional Average Treatment Effect</vt:lpstr>
      <vt:lpstr>If we observe enough variables X, such that remnant variation in treatment assignment, is driven by factors un-correlated with potential outcomes (as-if RCT) Y^((d) )⊥⊥ D| X,  (Conditional Ignorability) and both treatments are probable conditional on X 0&lt;p(X)&lt;1,  (Overlap) Then (conditional) average predictive effect equals (conditional) average treatment effect</vt:lpstr>
      <vt:lpstr>    E[Y^((1) )-Y^((0) ) ]=E[E[Y│D=1,X]-E[Y│D=0,X]]</vt:lpstr>
      <vt:lpstr>Connection to Linear Regression</vt:lpstr>
      <vt:lpstr>Connection to Linear Regression</vt:lpstr>
      <vt:lpstr>Under further assumptions on the CEF E[Y│D,X] we can reduce estimation and inference of treatment effects to estimation and inference on parameters in (high-dimensional) linear models; techniques we’ve already covered.</vt:lpstr>
      <vt:lpstr>Bypassing modeling the “outcome” process E[Y│D,X]</vt:lpstr>
      <vt:lpstr>Identification via Propensity Scores</vt:lpstr>
      <vt:lpstr>PowerPoint Presentation</vt:lpstr>
      <vt:lpstr>PowerPoint Presentation</vt:lpstr>
      <vt:lpstr>Identification via Propensity Scores</vt:lpstr>
      <vt:lpstr>Horvitz-Thompson Reweighting</vt:lpstr>
      <vt:lpstr>Horvitz-Thompson Reweighting</vt:lpstr>
      <vt:lpstr>Horvitz-Thompson Reweighting</vt:lpstr>
      <vt:lpstr>Under conditional ignorability, the ATE is a simple weighted average outcome: δ=E[H Y],  H=1(D=1)/Pr⁡(D=1│X) -1(D=0)/Pr⁡(D=0│X)  Very simple to estimate if we know the propensity.</vt:lpstr>
      <vt:lpstr>Clever Target Outcome Approach for CATE</vt:lpstr>
      <vt:lpstr>Under conditional ignorability, the CATE is the solution to a predictive problem, predicting a weighted outcome from covariates: δ(X)=E[H Y|X] If we know the propensity, we can easily do inference with linear models of the CATE using OLS and double Lasso techniques.</vt:lpstr>
      <vt:lpstr>Sensitive to Violations of Randomization</vt:lpstr>
      <vt:lpstr>If you know the propensity (e.g. in stratified trial) or easy to model the selection mechanism  ⇒ use propensity weighting  If you think outcome process is easy to model  ⇒ use identification by conditioning  We’ll see any even better approach in future lectures!</vt:lpstr>
      <vt:lpstr>Simplifying Identification by Conditioning: Sufficient Statistic</vt:lpstr>
      <vt:lpstr>Conditioning on Propensity Suffices</vt:lpstr>
      <vt:lpstr>Conditioning on Propensity Suffices</vt:lpstr>
      <vt:lpstr>Improving precision</vt:lpstr>
      <vt:lpstr>Relaxing Assumptions when we only want Effect on the Treated</vt:lpstr>
      <vt:lpstr>Average Treatment Effect on the Treated ATT</vt:lpstr>
      <vt:lpstr>Identification of ATT</vt:lpstr>
      <vt:lpstr>Identification of ATT</vt:lpstr>
      <vt:lpstr>Bonus: Clever Co-Variate Approach</vt:lpstr>
      <vt:lpstr>Clever Co-Variate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405</cp:revision>
  <dcterms:created xsi:type="dcterms:W3CDTF">2023-01-16T03:53:17Z</dcterms:created>
  <dcterms:modified xsi:type="dcterms:W3CDTF">2025-01-28T22:21:18Z</dcterms:modified>
</cp:coreProperties>
</file>