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385" r:id="rId3"/>
    <p:sldId id="2624" r:id="rId4"/>
    <p:sldId id="2578" r:id="rId5"/>
    <p:sldId id="2577" r:id="rId6"/>
    <p:sldId id="2625" r:id="rId7"/>
    <p:sldId id="2626" r:id="rId8"/>
    <p:sldId id="2621" r:id="rId9"/>
    <p:sldId id="2630" r:id="rId10"/>
    <p:sldId id="2635" r:id="rId11"/>
    <p:sldId id="2345" r:id="rId12"/>
    <p:sldId id="2346" r:id="rId13"/>
    <p:sldId id="2347" r:id="rId14"/>
    <p:sldId id="2636" r:id="rId15"/>
    <p:sldId id="2637" r:id="rId16"/>
    <p:sldId id="2638" r:id="rId17"/>
    <p:sldId id="2351" r:id="rId18"/>
    <p:sldId id="2627" r:id="rId19"/>
    <p:sldId id="2633" r:id="rId20"/>
    <p:sldId id="2639" r:id="rId21"/>
    <p:sldId id="2640" r:id="rId22"/>
    <p:sldId id="2646" r:id="rId23"/>
    <p:sldId id="2363" r:id="rId24"/>
    <p:sldId id="2364" r:id="rId25"/>
    <p:sldId id="2365" r:id="rId26"/>
    <p:sldId id="2366" r:id="rId27"/>
    <p:sldId id="2335" r:id="rId28"/>
    <p:sldId id="2348" r:id="rId29"/>
    <p:sldId id="483" r:id="rId30"/>
    <p:sldId id="2650" r:id="rId31"/>
    <p:sldId id="2651" r:id="rId32"/>
    <p:sldId id="2653" r:id="rId33"/>
    <p:sldId id="2655" r:id="rId34"/>
    <p:sldId id="2349" r:id="rId35"/>
    <p:sldId id="2641" r:id="rId36"/>
    <p:sldId id="2643" r:id="rId37"/>
    <p:sldId id="2645" r:id="rId38"/>
    <p:sldId id="2644" r:id="rId39"/>
    <p:sldId id="2354" r:id="rId40"/>
    <p:sldId id="2797" r:id="rId41"/>
    <p:sldId id="2652" r:id="rId42"/>
    <p:sldId id="2656" r:id="rId43"/>
    <p:sldId id="2658" r:id="rId44"/>
    <p:sldId id="2659" r:id="rId45"/>
    <p:sldId id="2660" r:id="rId46"/>
    <p:sldId id="2661" r:id="rId47"/>
    <p:sldId id="2657" r:id="rId48"/>
    <p:sldId id="2665" r:id="rId49"/>
    <p:sldId id="2350" r:id="rId50"/>
    <p:sldId id="2352" r:id="rId51"/>
    <p:sldId id="2353" r:id="rId52"/>
    <p:sldId id="2663" r:id="rId53"/>
    <p:sldId id="2798" r:id="rId54"/>
    <p:sldId id="2664" r:id="rId55"/>
    <p:sldId id="2668" r:id="rId56"/>
    <p:sldId id="266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3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7592"/>
              <a:gd name="adj2" fmla="val 8826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30529" y="4078287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89697" y="4633117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238750" y="4400019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433730" y="41028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68537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7154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price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demand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9586-A729-DBE8-AB56-E63D239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4AA-3E16-441E-559D-EC0E9B4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360-B7B8-E5B8-000A-FEA5364E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2E0C-ACE6-8E85-8C81-AAECEF3EA165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DA552-DF6E-ABFF-26C5-3170E45147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170605-43ED-335C-74E9-614E07ACEE7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F443E9-0787-555C-A952-41A57699E1E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C6E7B5-9F39-2CD3-3189-CCCE8782D38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269F23-98F7-1D72-9204-DAC4D362EF3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2442BA-0803-859E-6792-24DB5DC3EBB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A2BF8F-E3D1-0DFC-0105-F0130493C00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8666D5-673A-952F-E2C1-9DB53671944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759A8-199F-5006-02CA-7ED51547F75B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0F7DF1-949F-3733-6C33-71B3FAC812B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045B3-EE3B-5EAE-5871-0E9DC8D9109A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5D6DD-8764-1799-27BD-3190E28BBE53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340A18-6A87-A7C4-15DB-5C9F466FDC22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6784F2-F401-5E36-63D7-15BC78A24469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EC8A2E6-76B8-0AC3-F569-5FFBCD0A5DF2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F99F15-8AC1-740F-4251-A9FB0975FA6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0D4E5-4D58-4F5D-4735-1F84B9C42959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3539651C-34DC-B2B1-4B31-277F18DE9FC9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085106E-321F-20FE-E70D-2DD420B992E6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05EAC93E-2DD2-7D2F-C1D8-F2AAD7F3AFB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74185871-3A11-E116-B64A-4BD8FBFDF6CB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9346DCE-ED2C-0512-2C02-6FC24B020689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73CF5285-4BE5-D8AB-4BAB-7ECDFBA97B4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CDE0826-53DA-794F-D284-4C4FE69E575E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1C49B87-4EA7-1DE7-4DEA-93F02A15EFE3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C3516DE9-F88F-1EA1-C524-F600CFEE6681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782DE38A-F09F-4C5B-447B-4931F9508C6A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DAE2FF3B-481A-BB69-FF02-C960295AEA20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D3563D22-855D-C0C6-3BCD-4883B653CEA3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9D5889A-1C4F-0E92-DF12-ABC86D00D2F4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C854D764-74DA-323B-7807-415B047E1074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46CA085-A277-9FDB-3FD9-CB361EA8280D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1D568F8C-8977-7266-8B91-1E2CB480A838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07042F3E-AC59-8D16-6D00-1B71DE7A3F7C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279C19CE-A316-02A0-AE1B-CFF4D289215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9719312C-4728-AC69-F2B3-8AEADE340B9A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C5B27787-19F8-0F71-6808-D5D4BCE9FD40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F92098D-994E-4103-F7D1-12BA3B810015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6F3EE272-B08D-8BDA-29D6-821BBEA4A989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BB8EC796-6A2A-2DCE-D3E8-B369E9DAB7A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F0368567-41A6-003C-1157-5C7E7CF1E5EF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08D88351-D2BE-7E4A-3615-176DE8496F75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CC6E868C-8B42-B3E2-6A5E-E0CD72D13001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F460FF89-3DB2-2368-C61D-17A7D33B2B0D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5059CE2A-7EB5-AB8C-8968-709B76BFE54F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93FB8A3-F0C7-96B1-1B74-1BEAA662A1B9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584EF9-4A88-95CA-018E-AB0BA3A9BCEB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08BBA-4C62-B55D-5D7D-6C0E1B19E9F5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575D5C-27CC-9997-BCC6-9C8DECD6F5BB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2BD7B-9D41-D0C3-61C1-005C1B9343A5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DE6E69-6685-CF63-76BB-4ACF8F2E35D8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41B843-E061-8241-8D3A-0936E158D059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education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C54F6-130C-7ED9-C235-2F3431A9C51C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income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BCE5A7C-84F1-5638-B170-67ED09322643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C7E92E6C-165C-AE72-5A66-BA0BF7E37853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9CC191-E910-3959-47F2-6C369B0496EF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E5425EBD-58A9-CA39-9FF4-9A1DD3BED98E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37167F-A223-A4E6-91F4-B4506B83923C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6FD38E8-8D91-B156-8047-9CA3DC934CC6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65114A5F-0926-C73A-EFC5-2AFF895967F8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405337-6966-4131-858D-C240E23F8C3D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19304-1F03-0848-3A18-C64BD148BE85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3899559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83A5-A897-7B52-2549-F8FF5B64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DD22-8AE1-7D5E-B586-FD7EA760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7A3-6706-D38A-E2D6-5C2B4A1F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CB136-1D24-2D14-C785-6044968BBE8A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887871-2087-CE7D-110D-AF2C625E7C0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DFC18E-FF02-D066-4B76-1069359B785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DE6AA7-C7F7-3F54-0FC2-23C581588B5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09FA2-B9B4-9846-7589-C215F76DB7D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DC2751-BF6D-1FE6-5CD8-92C66FC55E04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463308-8204-EB14-A4A1-C52FDB119A7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85EB5-65F1-0462-DB0D-BCB6B07D775E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22D56C-16BE-F54F-5751-7685F21122C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06A74-411E-057E-75DB-378D24D4B11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DA8DF-F66F-18D8-4F45-7A565B7206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DF782-CD9D-DB5C-95D5-FF52BEDA9F28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80C92-5EE9-2813-5A3B-3AB4F30C546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8160CD-7F51-DDC6-04B4-A5B8598C83E3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C6B52-48BE-6F55-E2A0-7A5BA4B2ACD8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BF9E054-F333-5353-0D74-D7635DB3D37B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7F2F-44F9-BC55-1250-766E3FABF616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F31900-8044-49FB-0EAC-035955A5E79F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177D5F8-D778-8684-C0BF-FCF58DCA7A4F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D2A4F8D-CE77-ABAB-ED55-2261868BD057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2639AACD-4EAB-1893-4DF8-8BB2A1188CC1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3EAC714E-CA71-2BC3-5420-29076A9F7AA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EB1A20-D051-3509-15EA-B8BFDFB479C5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3398A71-6398-5E15-19E3-0A4E9C064825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5D470BA-94B3-3584-3A37-513145E1709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EB13674-AE34-B612-D2D9-28C1FB9335EC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5E7B7B2E-C845-7C1C-95EB-EE31BDBA1AFB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0FEB8F25-F484-5B7B-8C68-517A3866A821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975F7E5B-EFD5-5ADE-17AF-0C1134ADA8D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6A44B74C-9473-1D3B-9DFA-3491FCBDE74F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90C80246-8033-6C27-BDF8-24A9A55954F2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BDADE83B-C062-1031-C755-88764157B70E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44922413-1D96-39E1-1B21-FDD33FE287C5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507D0E37-C539-CD80-E6B3-E9BDFFDCDBF5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B03ABC00-9363-1C1C-7396-142C3E2B9340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AB96E50-4A1A-DC69-37D8-9311C624F7B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5E3B53E2-DCC9-B909-E4FF-EEEF18D54701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3CC0C4B8-9096-1592-1695-148B5947760E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184B4CC-6183-A8AE-4598-17E8343CA638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4452DF2-40EC-39CC-9FF0-DE74A014635D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29467D5-ADCD-7A80-B13E-78E9776AB603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3267BDB7-ADE5-7FB5-F433-4E2FA0963932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5F07A2D1-EB9A-1E50-C48F-39A78997D8F9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440A6991-066A-96F4-28D1-93C2B19574D7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9B393B22-5EBC-9276-E7F6-80AAF238F728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D73F2CD6-880A-C3B0-CD0C-7E0D30586655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59E676DA-33D2-DDE2-B58D-6E4080309EB6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FCF2CB-1700-0E86-E780-9C84480B022D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223813-983C-B0C7-4D2A-072C1A06B992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62992-04A7-F878-FA5A-278C8BCD0BD8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C3380A-BBD8-4348-3350-9B4616E902ED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4BC2D4-1E5D-8D9A-82D5-EB71D605EBD6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E61075-97B9-B411-2F43-36F4FFBAE717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price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7630F2-257F-05BE-13CC-880A99140F74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demand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9CF22DA8-063E-DEF5-11B6-0C16347C223A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54CD7863-3570-2126-76F9-F13CF1A5BA8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CEC928-4AD8-50D4-2622-0582F9C3A518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16941021-B1B2-64EF-F108-66D4CC92FD57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91E2E2-073A-E88B-3978-44DF9480A0D3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082E17E4-AA7C-B6B9-569A-A8D434E49507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C2102D34-F409-B306-C4C7-68A7E0829AAF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AE55E-F3C2-FB3D-CAD9-4A684BA959E9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758E6D-2C02-A73B-CE17-2FF0A8129066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0160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9F704-F187-E20F-B48F-0BECA077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5FC0-28E8-ADB4-E232-83E2D306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0C32-E780-E65D-9FB9-7AA0EDF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70395-51D7-FFC7-59F3-492A66A266CC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A8A3F4-7F86-8CE2-2792-A6F581EDB8C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D8E2D2-756A-427D-5756-044BC4FCD03D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9B1E9F-710B-B042-0F65-E230AD6694E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8E3FD2-F4E4-916F-F815-E2DB690594E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F722FF-B5F4-4672-38F2-B1AAD624271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0B10B4-6757-6879-1166-0F66089A15D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E86101-F98B-5541-E235-0953E7D064AA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D9E011-EE65-A918-2978-30B0B5110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9D134-40DD-B45F-507A-081B72458D79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5B7C8-DBAF-1F9D-0EAF-AD1C9D0A84B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7C4BF-5E43-0658-2CEC-8D3A25D16C2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4A5B9-B422-C47C-D799-72DA3AD3409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BA6ABF-E7C8-ED13-9E83-AEDEC237C091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316E6C-BBF8-4878-C94F-DBD208B74B7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C90D030-0E0D-245A-CF27-01740929FF48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D1C54-B272-9455-EEAC-B9F3F2C4054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2BECBE-B6A7-A192-BEE9-1AA814809048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2BC64F12-0ACA-CDC1-FAD0-41FF964C58C6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2F575BBB-7428-F26E-BA87-30FC77496B23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275271D-AC86-F0AF-D062-478C3FB4EBC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B9CA4C86-FE71-570E-EA1C-577DC410B8A3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AEFF1056-F75B-D683-6C73-926ED3692146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D3DDAE0-A1A4-FFEA-CC12-767C5EDFBD6C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F59BF8F0-9634-32B9-28F7-4D63706AF459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DB772AAB-20C8-AA4E-7C50-7885C75F0028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D3CB752-9C2D-76FA-C62D-C274CA45903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9803D9-DDF3-028F-AFB4-CE4F07324256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872321E0-3D10-DF58-6560-83E311767A68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20FBA3A-5A08-D66D-FBA5-25F52FE256B9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D9284D4-407E-9F60-AD89-84650260B6FD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96DF4BC-3F27-A271-1B5D-6C8593104623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77645FA-A28D-CEF6-938C-EECEBFC18AD8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6E0ED2C4-AE5A-B296-870B-8841A4F2C304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A157C205-AF3F-6036-C04F-9F4C48C9C980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980F34B3-F4A7-4635-96EE-C20F95A5BF32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720F4ECB-0AE0-A57A-09CA-2E8F8CC5D9D9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946B5063-5505-86A2-06EB-AF2138CF4E38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4B0A3BB-6B47-6CAB-B7E1-42ED53A0C443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7D1B3FB5-D102-1C60-1FA2-D9641F4AA33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24A75577-B706-E58E-43B0-DE6E0239F0FA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69E9AD-7145-0324-3EC8-1A8D3520F425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70D90F-E4FF-A91B-3B74-71B472EEBB8E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4D7F19-51E5-D920-319E-C1DB25C96455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108FA6-AD2C-57C9-8A8E-BA04BCCAB1D0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BF8729-1DC1-1903-8EB8-E7963511D330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DB65F6-2E78-B8A3-4AC7-E86EFBFCE951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2105C-B61A-0CB4-7D5F-D3793747E44D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survival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D4D2EA9A-9E20-79DD-0303-CFA4B5D9771E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935BAD4A-2A7F-316B-99A5-C8841B32DE26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C3D7DB-2A4A-8E0E-E014-5D8EC203417A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9771C1BA-02FD-E906-808D-A3F1913B1B58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2DF3E-9BAC-7CA0-4DBB-06C2BAF3DEE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17EF930D-6625-1E2B-3C32-EA6A66E8F42B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45CA9DF1-702A-9C77-D389-F05556FF5D05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527A22-F6D3-9787-9C49-1A7839F5D1D2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F0D47-0CCD-04F9-0047-CC3B1684ACE4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55CF340-3E69-3BC1-D2E3-A2E4CD081AD0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549BC92-028B-103B-E8D9-79C01FFB00AD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1247919-4B85-5B49-55CE-BA6F950FB6BB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185F9A96-D6D3-DC1B-6E6E-63B766C65B3E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BAAD0174-EBB4-F34E-A227-F37539DA3C6C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49AF9038-CC01-840E-717D-5981E26B423D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92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745E-BFD9-C763-57F5-7A6529E8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DAFA-14CF-601B-A0EA-F89BC636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C916-AE38-2FB6-98FE-F382617D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5A74D-D27E-394B-93FD-498751CB59A2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307179-9ED9-D76D-BB5D-87B195DFFFB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A7A416-DD5D-F814-4B2F-94C2E288CC8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CCA6A-7F82-0D90-FF82-BCCD668F497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E9DD44-8D8A-853B-7332-28E63D951AC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864DC8-0FF7-4689-2E28-8857946C0D43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40B3CD-FFE1-1AAE-07BD-820D7DD6B77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C4CAEC-26DB-681E-4674-7A04A0376CCC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6772D3-A3B6-BD96-93B9-584D58D6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70F041-6387-72C5-C5C6-CA9394C1B2D8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8F462-F25D-236F-EEA8-EE535B29909B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7FC63-E9D9-FFA3-A5B3-E4ED597B7030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730207-037C-D4CC-94FA-94CC284DEA18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49ACAB-F6BB-34EA-CE66-F0495E8D18CA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A2A0B4-1A7B-0E9F-A19E-70FCFBAE0B9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1E179C8-FC0F-F8F4-A7B7-EBD9D6660A86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5F352-CDEC-AE60-FD85-6F4ED8D37924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BEDA9-CA3B-FD80-19EF-A7D7E83B8E34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40C47FE6-1D16-5194-629A-E2CA85E9FF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0527AA16-FF28-5217-8B80-DF116B4AC8D8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DB900893-E971-5107-FA94-A7C570EE0614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6A622719-6509-C0E9-3268-229AB78E955D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01B741-D6B7-450A-CB95-6D1F252831E7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73C6429-546F-F517-6393-8A4E3F49737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449671F0-A47B-F86B-7D0D-CCF569A6F7EF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34022433-2D57-BD41-D5D4-D443386A80E2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DB6F9EF-632D-D469-75DD-8055ECE51B8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C0222A2C-BD66-CFE7-0DCE-AC13C10021C7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F2EA83D3-0A47-0D34-26DE-0C67B42A7A6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9174EC0B-E544-EE94-3F20-204075ECCD82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C96A9AC2-721B-A3A9-05C6-6DBB0D09342B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2EE7BCC-FA7B-39BC-7ABB-A87A02AD3640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D41723C-CB49-2322-AF0D-419E8FE04AC4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A78D9B59-C26B-BC8E-FDD8-CA7ECD8F773D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105D3C72-AC4A-E11E-6198-46E7628ECA54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1B5D31C9-70A8-3B0A-8533-A6F40849E0E8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6E284695-0D87-F5BD-BA0A-FAEC2241D298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9B2297C-8DFD-11BB-D573-825CA009DC6A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2CEFA55-A136-04E0-AE2C-FBB897B86940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E369A78E-D03D-9129-CD21-EB55E31C3A5D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0F8CE858-6B65-09B0-6A0B-AF5AB1562851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15B2B1-EC5F-82F3-5BED-AE4BD614A973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A6D203-2879-CD2A-EA33-713F12663534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2F0139-6138-3A0C-4C8C-74F2BC85F2BC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5D9BA-88C7-1380-EB54-9ED1D2E82C13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D3ED10-1579-0AFD-946F-898D577B8D30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ED2365-DD2C-6E74-0AB5-32BCDBAB756D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membership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3E9AF-4719-1DB3-F2EC-288FBAA694B4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626EA6F-711D-41B4-4CF8-F80A7A52065D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86465884-FDA7-6E0B-4B39-6CE90BFD842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2B7270-A851-3134-FAAF-F354F49C9B63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4B796885-C646-1226-2CEE-57094ED72115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5B4418-1A02-167D-7361-DC46D5EF89BE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105E73-DD7E-7B82-6DAB-2E876238B79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3A734B-EF4F-C5DE-4E04-2BEF19153610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98DAF6DE-67F7-0565-68BE-18A619832A2F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F9F3C089-D4DE-79DB-9BD8-72FF69FE1D6C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D88B7E2D-6E80-0BB2-AA80-07A2F6559018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873F0300-D2BC-2CF7-575A-61739EF7872C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1CCCB583-A42A-7090-9C36-A3F7E1FB3848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F3D120C4-A189-9482-55EB-EF442761A5A4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6F251D7-F8EC-AF59-8ABF-874BE4006412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D23C91E8-58F2-72EE-E26C-B3FB4A0D1D79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000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3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iv.dml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Z,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32C-47E7-C501-7464-46BA11CE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6ADC-6823-5A73-85E1-615F0C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 fontScale="92500"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DD849-8CD8-F56E-538C-00BBAD046C11}"/>
              </a:ext>
            </a:extLst>
          </p:cNvPr>
          <p:cNvSpPr/>
          <p:nvPr/>
        </p:nvSpPr>
        <p:spPr>
          <a:xfrm>
            <a:off x="1494630" y="5462337"/>
            <a:ext cx="2860802" cy="62272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9891A-3B8A-185F-9B46-C942C2CFDB18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59AA0-D65F-4860-02F8-E8E003A105A8}"/>
              </a:ext>
            </a:extLst>
          </p:cNvPr>
          <p:cNvSpPr/>
          <p:nvPr/>
        </p:nvSpPr>
        <p:spPr>
          <a:xfrm>
            <a:off x="4778943" y="5188017"/>
            <a:ext cx="273838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6B80C-618C-C17C-9443-E1B2F28E3A05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A7AA5-4158-BF86-F15E-788B411CE05C}"/>
              </a:ext>
            </a:extLst>
          </p:cNvPr>
          <p:cNvSpPr/>
          <p:nvPr/>
        </p:nvSpPr>
        <p:spPr>
          <a:xfrm>
            <a:off x="7940842" y="5185971"/>
            <a:ext cx="275652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dirty="0"/>
                  <a:t>Requires further restrictions on structural equation models</a:t>
                </a:r>
                <a:r>
                  <a:rPr lang="el-GR" dirty="0"/>
                  <a:t> (</a:t>
                </a:r>
                <a:r>
                  <a:rPr lang="en-US" dirty="0"/>
                  <a:t>e.g. additive error, partial linearity)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survival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00602 L -0.01563 0.00602 C -0.01185 0.00741 -0.00795 0.0081 -0.0043 0.01019 C 0.0306 0.02847 0.06484 0.05023 0.1 0.0669 C 0.11106 0.07222 0.12265 0.07292 0.13385 0.07593 C 0.14778 0.07986 0.14622 0.0794 0.1556 0.0831 C 0.16575 0.08241 0.17591 0.08287 0.18606 0.08148 C 0.19869 0.07986 0.21132 0.07662 0.22395 0.07384 L 0.27213 0.06273 C 0.27773 0.06158 0.28346 0.06065 0.28906 0.05926 C 0.29323 0.0581 0.29739 0.05602 0.30169 0.05486 C 0.30507 0.05417 0.30859 0.05417 0.31198 0.05347 C 0.31536 0.05278 0.31875 0.05162 0.32226 0.0507 C 0.32474 0.04931 0.32721 0.04769 0.32968 0.04653 C 0.33919 0.04283 0.35833 0.04699 0.36289 0.04722 C 0.36484 0.04792 0.36692 0.04815 0.36875 0.04931 C 0.38138 0.05741 0.37122 0.05486 0.37942 0.05625 C 0.38007 0.05671 0.38086 0.05718 0.38138 0.05787 C 0.38515 0.06181 0.38164 0.05972 0.38502 0.06134 C 0.3858 0.0625 0.38645 0.06389 0.38737 0.06482 C 0.38789 0.06551 0.38867 0.06574 0.38932 0.0662 C 0.39179 0.06783 0.39127 0.06736 0.39362 0.06829 C 0.39375 0.07107 0.39375 0.07384 0.39401 0.07662 C 0.39414 0.07824 0.39401 0.08056 0.39479 0.08079 C 0.39583 0.08125 0.39557 0.07361 0.39557 0.0794 L 0.39557 0.0794 " pathEditMode="relative" ptsTypes="AAAAAAAAAAAAAAAAAAAAAAAA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Weak-IV Robust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FE1B8-C552-A3F3-F2BC-D11BB929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E81-A2E6-1C51-5ECE-08B4A30B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62DA8-59CE-8A97-340B-DDBA96EAC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 fontScale="92500"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62DA8-59CE-8A97-340B-DDBA96EAC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F63FA2-6B3E-2669-97C3-1DE643AF863E}"/>
              </a:ext>
            </a:extLst>
          </p:cNvPr>
          <p:cNvSpPr/>
          <p:nvPr/>
        </p:nvSpPr>
        <p:spPr>
          <a:xfrm>
            <a:off x="1494630" y="5462337"/>
            <a:ext cx="2860802" cy="62272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B23C-9DD4-4802-737A-CFD4CBD9EC54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AC435-BB7B-3018-17BD-9927A8D5C00D}"/>
              </a:ext>
            </a:extLst>
          </p:cNvPr>
          <p:cNvSpPr/>
          <p:nvPr/>
        </p:nvSpPr>
        <p:spPr>
          <a:xfrm>
            <a:off x="4778943" y="5188017"/>
            <a:ext cx="273838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D237C-645E-9E09-D5F2-D0F267B66871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BE5C60-1AE0-547B-0E9A-5750FB119619}"/>
              </a:ext>
            </a:extLst>
          </p:cNvPr>
          <p:cNvSpPr/>
          <p:nvPr/>
        </p:nvSpPr>
        <p:spPr>
          <a:xfrm>
            <a:off x="7940842" y="5185971"/>
            <a:ext cx="275652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89390-A7EA-9BCA-93BB-308FE763ED31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3456</Words>
  <Application>Microsoft Office PowerPoint</Application>
  <PresentationFormat>Widescreen</PresentationFormat>
  <Paragraphs>669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Causal Inference Pipeline</vt:lpstr>
      <vt:lpstr>Possible Violations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Instrumental Variables and 2SLS</vt:lpstr>
      <vt:lpstr>Returns to Education</vt:lpstr>
      <vt:lpstr>Demand Estimation</vt:lpstr>
      <vt:lpstr>Clinical Trials with Non-Compliance</vt:lpstr>
      <vt:lpstr>Digital Recommendation A/B tests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Asymptotic Normality of DoubleML Estimate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Weak-IV Robust Confidence Intervals</vt:lpstr>
      <vt:lpstr>Asymptotic Normality of DoubleML Estimate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844</cp:revision>
  <dcterms:created xsi:type="dcterms:W3CDTF">2023-01-16T03:53:17Z</dcterms:created>
  <dcterms:modified xsi:type="dcterms:W3CDTF">2025-02-27T21:58:24Z</dcterms:modified>
</cp:coreProperties>
</file>