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>
        <p:scale>
          <a:sx n="154" d="100"/>
          <a:sy n="154" d="100"/>
        </p:scale>
        <p:origin x="-688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5FFC-6A20-794A-A27A-97A073989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9847F-8894-E442-BBF3-A3AABAFF3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049A-2747-8245-AE9B-5A69DAF3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28C4-737A-9B4B-9D8C-673C9EF1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D110-EA89-A64A-B839-06B97B75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08E5-C24F-244A-A115-C71DE5D3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9B366-9C54-3145-AAE3-5A69D514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4256-B42B-DB49-8666-A405EEC0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D279-6EFF-864A-87DD-70842C48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F9E3-23AB-5245-8ACF-B7E77B23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4760F-4F92-8C40-8DAC-48935562C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9B4E6-94DD-E349-B5FF-1F7974719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1BF9-9851-E24E-90DA-77F4E528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867A6-B642-7042-8742-9635FFA2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967C-1299-C149-BF53-2B47E9D1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BE5B-4E6F-BE4F-9EB0-0117782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83B5-FD48-1340-B50B-B5BEB4E5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D938C-B29A-704B-8692-4DAEF48A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CF80-F9D6-814B-B121-4BA5C043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4704-A56C-7346-856C-5113A88B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008-EABD-9640-9723-C4A963E5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C283-C143-E947-9CD1-CF2A5C41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5802-1BA2-4A46-BDAC-4D4820EE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5905-72A2-1644-A005-A2DE5D7A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76E7-2FB0-F248-9B76-42C0F916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9E2F-B393-CF47-AE6B-4540EB8A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7754-5BFE-364F-9AC2-F298D759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0211E-BE39-0646-AD13-1E934E3EE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10CC8-BD24-664E-97EB-C7E57C66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51A6B-4E83-5B4F-AF25-800F28A6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9603E-2926-1D42-9D6A-6DB4E0CF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C5BC-8420-8C48-A814-95042D9A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29ED-9E05-324D-AC04-F7CD4CEE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74F6E-92D9-7A42-B322-7052FCEA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D06A1-1D7E-044C-9CB3-6ECCC837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9A4C1-8810-3A46-A052-1E0DC7701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D6990-6B48-C641-9674-2B76D2E9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B5E27-B6C1-2E4F-8564-8FA3E5ED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9FC8A-50FE-1E4B-A54D-85B1092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B180-36FB-184D-9DC2-CA82EE4E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E0647-18F1-8B47-B659-D52561D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64D04-41C3-B448-BC76-3D4E0132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41197-84DF-F147-B93F-16191CD3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AED70-2872-B54C-8B1E-544B3557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0F54F-408E-D940-BC54-74D129C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7FD3F-D941-F642-8BD7-18658916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7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B341-C446-9445-8DA9-C6B25502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ED0B-7EC0-3F45-898A-8FAF9372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6E187-D05B-D348-AAE1-13B81B7F7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A71C-4114-D34B-8BD8-7FC9A864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3D841-71E8-644C-9035-0A372F99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A9F7D-7C59-9945-B821-5CE4000D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2660-0459-3D49-9D7F-DE9D655B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D54BA-C901-D54C-A55D-CFFBE85D2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1CE93-D8C1-6442-8408-E2A0D68F7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80E3B-A740-284C-B34C-1BEB1F04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5F916-82AB-9345-848A-D1D7B229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64BD5-31AF-074C-8E60-527FF576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7E3C9-00A4-F04E-8E59-74DCB179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A9D54-50AF-4948-B627-4A857E0B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955FE-A008-7542-9E51-D417140E6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B2BE-8600-D14F-B282-74E5750F2075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4626-56B5-7A49-AB2F-17206CA4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72F5-26C6-264B-B765-A3DABCEA4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AA63-30B8-7D45-8181-91F948F0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A36274-439D-2D45-A79A-997ADA7D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0" y="185196"/>
            <a:ext cx="8166100" cy="5346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9C9D5E-CE44-7449-B255-F9A4AC84D1E2}"/>
              </a:ext>
            </a:extLst>
          </p:cNvPr>
          <p:cNvSpPr/>
          <p:nvPr/>
        </p:nvSpPr>
        <p:spPr>
          <a:xfrm rot="5400000">
            <a:off x="7540903" y="1116960"/>
            <a:ext cx="2025573" cy="5092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White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9DED6-68C2-7F4A-892A-AAE2843D07FD}"/>
              </a:ext>
            </a:extLst>
          </p:cNvPr>
          <p:cNvSpPr/>
          <p:nvPr/>
        </p:nvSpPr>
        <p:spPr>
          <a:xfrm rot="5400000">
            <a:off x="7540904" y="3316153"/>
            <a:ext cx="2025573" cy="5092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Black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B38E-F268-F942-ADE7-DE6C2D19E1C5}"/>
              </a:ext>
            </a:extLst>
          </p:cNvPr>
          <p:cNvSpPr/>
          <p:nvPr/>
        </p:nvSpPr>
        <p:spPr>
          <a:xfrm>
            <a:off x="3171464" y="4993267"/>
            <a:ext cx="3391382" cy="538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D58AA-0BE5-9842-B196-62DA7722B7AB}"/>
              </a:ext>
            </a:extLst>
          </p:cNvPr>
          <p:cNvSpPr txBox="1"/>
          <p:nvPr/>
        </p:nvSpPr>
        <p:spPr>
          <a:xfrm>
            <a:off x="2372809" y="5162564"/>
            <a:ext cx="537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Predicted Likelihood of Boards Passage E[Y</a:t>
            </a:r>
            <a:r>
              <a:rPr lang="en-US" baseline="-25000" dirty="0">
                <a:latin typeface="Avenir Book" panose="02000503020000020003" pitchFamily="2" charset="0"/>
              </a:rPr>
              <a:t>i </a:t>
            </a:r>
            <a:r>
              <a:rPr lang="en-US" dirty="0">
                <a:latin typeface="Avenir Book" panose="02000503020000020003" pitchFamily="2" charset="0"/>
              </a:rPr>
              <a:t>|T, 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7D909-55CB-864C-A45B-E94A5A47BC6E}"/>
              </a:ext>
            </a:extLst>
          </p:cNvPr>
          <p:cNvSpPr txBox="1"/>
          <p:nvPr/>
        </p:nvSpPr>
        <p:spPr>
          <a:xfrm rot="16200000">
            <a:off x="-2347733" y="932293"/>
            <a:ext cx="537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Actual % Who Pass Boards</a:t>
            </a:r>
          </a:p>
        </p:txBody>
      </p:sp>
    </p:spTree>
    <p:extLst>
      <p:ext uri="{BB962C8B-B14F-4D97-AF65-F5344CB8AC3E}">
        <p14:creationId xmlns:p14="http://schemas.microsoft.com/office/powerpoint/2010/main" val="34371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78A2B-3745-5145-9310-1807B8FFC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83"/>
          <a:stretch/>
        </p:blipFill>
        <p:spPr>
          <a:xfrm>
            <a:off x="1210841" y="475138"/>
            <a:ext cx="7747964" cy="541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B56788-488A-5640-9D49-3DEC02CDA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900" y="661988"/>
            <a:ext cx="368300" cy="71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66555-FB73-7F42-BB55-B24EAC8C25E7}"/>
              </a:ext>
            </a:extLst>
          </p:cNvPr>
          <p:cNvSpPr txBox="1"/>
          <p:nvPr/>
        </p:nvSpPr>
        <p:spPr>
          <a:xfrm>
            <a:off x="7174275" y="696913"/>
            <a:ext cx="152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White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598D8-94C6-D34D-83BB-4F37C10C39AF}"/>
              </a:ext>
            </a:extLst>
          </p:cNvPr>
          <p:cNvSpPr txBox="1"/>
          <p:nvPr/>
        </p:nvSpPr>
        <p:spPr>
          <a:xfrm>
            <a:off x="7174274" y="972662"/>
            <a:ext cx="152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25231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51A180-6988-054A-877D-A51B233E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9" y="1105951"/>
            <a:ext cx="4777853" cy="314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C9B19D-1297-0749-A15A-B90E75A9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36" y="1105950"/>
            <a:ext cx="4372764" cy="3060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DD059-2DD4-AD47-AB03-C4A42EBBD095}"/>
              </a:ext>
            </a:extLst>
          </p:cNvPr>
          <p:cNvSpPr txBox="1"/>
          <p:nvPr/>
        </p:nvSpPr>
        <p:spPr>
          <a:xfrm>
            <a:off x="8979028" y="3961453"/>
            <a:ext cx="5370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venir Book" panose="02000503020000020003" pitchFamily="2" charset="0"/>
              </a:rPr>
              <a:t>E[U</a:t>
            </a:r>
            <a:r>
              <a:rPr lang="en-US" sz="900" baseline="-25000" dirty="0">
                <a:latin typeface="Avenir Book" panose="02000503020000020003" pitchFamily="2" charset="0"/>
              </a:rPr>
              <a:t>i </a:t>
            </a:r>
            <a:r>
              <a:rPr lang="en-US" sz="900" dirty="0">
                <a:latin typeface="Avenir Book" panose="02000503020000020003" pitchFamily="2" charset="0"/>
              </a:rPr>
              <a:t>|T, R]</a:t>
            </a:r>
          </a:p>
        </p:txBody>
      </p:sp>
    </p:spTree>
    <p:extLst>
      <p:ext uri="{BB962C8B-B14F-4D97-AF65-F5344CB8AC3E}">
        <p14:creationId xmlns:p14="http://schemas.microsoft.com/office/powerpoint/2010/main" val="133772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Nilforoshan</dc:creator>
  <cp:lastModifiedBy>Hamed Nilforoshan</cp:lastModifiedBy>
  <cp:revision>2</cp:revision>
  <dcterms:created xsi:type="dcterms:W3CDTF">2021-09-03T18:36:22Z</dcterms:created>
  <dcterms:modified xsi:type="dcterms:W3CDTF">2021-09-03T19:09:10Z</dcterms:modified>
</cp:coreProperties>
</file>