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34" r:id="rId2"/>
    <p:sldId id="295" r:id="rId3"/>
    <p:sldId id="317" r:id="rId4"/>
    <p:sldId id="335" r:id="rId5"/>
    <p:sldId id="336" r:id="rId6"/>
    <p:sldId id="337" r:id="rId7"/>
    <p:sldId id="33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62"/>
    <a:srgbClr val="532580"/>
    <a:srgbClr val="6F2FA0"/>
    <a:srgbClr val="FD7C34"/>
    <a:srgbClr val="000000"/>
    <a:srgbClr val="059B76"/>
    <a:srgbClr val="FF641F"/>
    <a:srgbClr val="ED992D"/>
    <a:srgbClr val="FFA500"/>
    <a:srgbClr val="D1C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27"/>
    <p:restoredTop sz="86525"/>
  </p:normalViewPr>
  <p:slideViewPr>
    <p:cSldViewPr snapToGrid="0" snapToObjects="1">
      <p:cViewPr>
        <p:scale>
          <a:sx n="168" d="100"/>
          <a:sy n="168" d="100"/>
        </p:scale>
        <p:origin x="2280" y="792"/>
      </p:cViewPr>
      <p:guideLst/>
    </p:cSldViewPr>
  </p:slideViewPr>
  <p:outlineViewPr>
    <p:cViewPr>
      <p:scale>
        <a:sx n="45" d="100"/>
        <a:sy n="45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BE498-A309-FC45-963D-94CA557CC55D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ECBEA-AE1C-764B-8AA2-43FE1652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8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ECBEA-AE1C-764B-8AA2-43FE1652D6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ECBEA-AE1C-764B-8AA2-43FE1652D6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7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ECBEA-AE1C-764B-8AA2-43FE1652D6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ECBEA-AE1C-764B-8AA2-43FE1652D6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93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ECBEA-AE1C-764B-8AA2-43FE1652D6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ECBEA-AE1C-764B-8AA2-43FE1652D6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24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ECBEA-AE1C-764B-8AA2-43FE1652D6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6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E7ED-C96D-D748-991C-696C1A7C4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CE09C-16D3-674B-ACC0-9EF34AF7C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9D392-F54C-A645-A4B5-7256A328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C156-C25B-DF41-BCA7-9592F9434311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1B8A-0B78-5949-9520-D759C8D6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F0CB2-AD57-3549-A8F2-A4BAEC58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8054-FB7F-1E4A-AE63-A0BDF8F88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8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80AB-B8FF-964A-8D65-FEC2D972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A16AB-81AA-0F44-978B-1A1D55BF0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9616E-6241-C94D-968B-14334A48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C156-C25B-DF41-BCA7-9592F9434311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AD90-8517-AC42-A500-F2FFC84E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D388-99EA-3849-AA39-A9B6D867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8054-FB7F-1E4A-AE63-A0BDF8F88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9E9BD-0428-094C-BAF8-61BAB0FE8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5E8FE-A6D8-ED4F-8883-DD776756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6A5B-1A76-FA4F-B952-3E38264A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C156-C25B-DF41-BCA7-9592F9434311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80B61-186C-FD4E-9CCD-EC5091AF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EEE2-AB8C-414D-B6BA-3A718595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8054-FB7F-1E4A-AE63-A0BDF8F88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4E8D-5A66-324C-8F0A-6142B654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F630-0A9F-7C4B-BD21-3171E33A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53609-2C2C-774A-AC28-34A5F845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C156-C25B-DF41-BCA7-9592F9434311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AAF53-9FE2-234D-9A91-443E67E1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2C469-71E8-0D41-9B7C-EEFF4958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8054-FB7F-1E4A-AE63-A0BDF8F88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5934-F4DB-CE48-8750-BDA79A1F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F2755-904B-CD42-9B55-D7DA0AA5E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7486C-EF6D-CB44-9722-9B552055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C156-C25B-DF41-BCA7-9592F9434311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29BE-B8EE-664E-848A-30FA562F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2CE1-FF1F-F34A-88F3-0FA2DA54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8054-FB7F-1E4A-AE63-A0BDF8F88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0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B3A4-12D9-D04A-BEE9-39A525BA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81AD-A21F-8246-9EAA-5FFEC28C3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E486F-B366-DC45-B8BC-ED31E7482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DC51E-CE72-D444-AE60-A140F899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C156-C25B-DF41-BCA7-9592F9434311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3242D-C390-DC44-98D0-16780160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69818-7C6E-8247-849C-C75E0834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8054-FB7F-1E4A-AE63-A0BDF8F88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788F-6639-B44F-9C4E-54569159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DE1B7-57C4-E547-93E9-3F47DF382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0626E-353A-5C48-BCD4-47970022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97B45-DD4D-A643-8BA0-BD30BB1CF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E9874-DFA0-7F4B-A1BE-7134FD476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CFC52-35F1-C141-8B47-E487D2B5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C156-C25B-DF41-BCA7-9592F9434311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EEABD-8846-EF41-B03D-9DFBB637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B8556-BA10-3B47-9811-CB418F42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8054-FB7F-1E4A-AE63-A0BDF8F88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0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AADA-81A1-3846-99FA-5AFF76D2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DC2E6-D3C0-444F-BA2E-6517EE96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C156-C25B-DF41-BCA7-9592F9434311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CC8AB-EA3F-D646-A59F-40CCED87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E0EC4-C2FD-564A-AB7A-4A77F0A2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8054-FB7F-1E4A-AE63-A0BDF8F88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FF52B-99D9-7547-AC67-B3C20828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C156-C25B-DF41-BCA7-9592F9434311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1BF51-7473-E643-BDA9-63F89EE3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FA2A1-5666-404B-8969-CFF2EA43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8054-FB7F-1E4A-AE63-A0BDF8F88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3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410E-6A34-7545-ADE9-98E4092D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BEF7-7FFA-2B42-A2A3-4660520D2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A4AE9-A938-AD4E-8572-9F3A55A65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B9148-08DD-A141-BE38-471465D7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C156-C25B-DF41-BCA7-9592F9434311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8BE9-ED3F-304B-B262-9E0869FA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77142-4621-5647-B5C4-16A2CB1E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8054-FB7F-1E4A-AE63-A0BDF8F88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99C2-858A-D74E-9E4F-F994BD95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C2560-9DBC-3040-A56F-5DC56E33B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BBB80-05F0-E84C-8401-129A74BD0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D0BEF-4ACB-5044-A482-3731F451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C156-C25B-DF41-BCA7-9592F9434311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A4DF1-5DB0-9448-BA41-3033AEFF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F4454-8DE2-3540-860B-8A2C0E35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8054-FB7F-1E4A-AE63-A0BDF8F88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9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C7400-F26F-3344-A792-017F43D2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32A71-C138-DF48-9ECA-A73FE394B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DDB0-C2DF-644C-ACA4-E12AD66F9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156-C25B-DF41-BCA7-9592F9434311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F7B3-CBAE-824D-909B-D1F349FE3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6CD5-693A-EF4A-ACCE-8B155FC9C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8054-FB7F-1E4A-AE63-A0BDF8F88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4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0.png"/><Relationship Id="rId13" Type="http://schemas.openxmlformats.org/officeDocument/2006/relationships/image" Target="../media/image30.emf"/><Relationship Id="rId3" Type="http://schemas.openxmlformats.org/officeDocument/2006/relationships/image" Target="../media/image1830.png"/><Relationship Id="rId7" Type="http://schemas.openxmlformats.org/officeDocument/2006/relationships/image" Target="../media/image29.png"/><Relationship Id="rId12" Type="http://schemas.openxmlformats.org/officeDocument/2006/relationships/image" Target="../media/image19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890.png"/><Relationship Id="rId5" Type="http://schemas.openxmlformats.org/officeDocument/2006/relationships/image" Target="../media/image1850.png"/><Relationship Id="rId10" Type="http://schemas.openxmlformats.org/officeDocument/2006/relationships/image" Target="../media/image1880.png"/><Relationship Id="rId4" Type="http://schemas.openxmlformats.org/officeDocument/2006/relationships/image" Target="../media/image1840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35.emf"/><Relationship Id="rId3" Type="http://schemas.openxmlformats.org/officeDocument/2006/relationships/image" Target="../media/image320.png"/><Relationship Id="rId7" Type="http://schemas.openxmlformats.org/officeDocument/2006/relationships/image" Target="../media/image29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38.png"/><Relationship Id="rId5" Type="http://schemas.openxmlformats.org/officeDocument/2006/relationships/image" Target="../media/image340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30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62EF71-8AB1-EA4B-9179-0DBFA1F00AE4}"/>
                  </a:ext>
                </a:extLst>
              </p:cNvPr>
              <p:cNvSpPr txBox="1"/>
              <p:nvPr/>
            </p:nvSpPr>
            <p:spPr>
              <a:xfrm>
                <a:off x="7913579" y="729153"/>
                <a:ext cx="1223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62EF71-8AB1-EA4B-9179-0DBFA1F00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579" y="729153"/>
                <a:ext cx="1223860" cy="276999"/>
              </a:xfrm>
              <a:prstGeom prst="rect">
                <a:avLst/>
              </a:prstGeom>
              <a:blipFill>
                <a:blip r:embed="rId3"/>
                <a:stretch>
                  <a:fillRect l="-6186" t="-8696" r="-721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3635F3-246C-5C4C-A4E4-0EEBC6C60507}"/>
                  </a:ext>
                </a:extLst>
              </p:cNvPr>
              <p:cNvSpPr txBox="1"/>
              <p:nvPr/>
            </p:nvSpPr>
            <p:spPr>
              <a:xfrm>
                <a:off x="758387" y="469436"/>
                <a:ext cx="1131464" cy="776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3635F3-246C-5C4C-A4E4-0EEBC6C60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" y="469436"/>
                <a:ext cx="1131464" cy="776046"/>
              </a:xfrm>
              <a:prstGeom prst="rect">
                <a:avLst/>
              </a:prstGeom>
              <a:blipFill>
                <a:blip r:embed="rId4"/>
                <a:stretch>
                  <a:fillRect l="-2222" r="-6667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30A92E-FDBD-834F-9AF5-01F94A89CC8B}"/>
                  </a:ext>
                </a:extLst>
              </p:cNvPr>
              <p:cNvSpPr txBox="1"/>
              <p:nvPr/>
            </p:nvSpPr>
            <p:spPr>
              <a:xfrm>
                <a:off x="4074824" y="468634"/>
                <a:ext cx="1607748" cy="798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𝐞𝐱𝐭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𝑒𝑥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𝑒𝑥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30A92E-FDBD-834F-9AF5-01F94A89C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824" y="468634"/>
                <a:ext cx="1607748" cy="798039"/>
              </a:xfrm>
              <a:prstGeom prst="rect">
                <a:avLst/>
              </a:prstGeom>
              <a:blipFill>
                <a:blip r:embed="rId5"/>
                <a:stretch>
                  <a:fillRect l="-3125" r="-546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03CACE-2F5B-D949-9D93-DB30EF10DF0E}"/>
                  </a:ext>
                </a:extLst>
              </p:cNvPr>
              <p:cNvSpPr txBox="1"/>
              <p:nvPr/>
            </p:nvSpPr>
            <p:spPr>
              <a:xfrm>
                <a:off x="2334019" y="463858"/>
                <a:ext cx="1296637" cy="781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03CACE-2F5B-D949-9D93-DB30EF10D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19" y="463858"/>
                <a:ext cx="1296637" cy="781624"/>
              </a:xfrm>
              <a:prstGeom prst="rect">
                <a:avLst/>
              </a:prstGeom>
              <a:blipFill>
                <a:blip r:embed="rId6"/>
                <a:stretch>
                  <a:fillRect l="-4808" t="-1613" r="-576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BB34CD-938D-8E4A-AF79-59A42BC1625A}"/>
                  </a:ext>
                </a:extLst>
              </p:cNvPr>
              <p:cNvSpPr txBox="1"/>
              <p:nvPr/>
            </p:nvSpPr>
            <p:spPr>
              <a:xfrm>
                <a:off x="6126738" y="591497"/>
                <a:ext cx="1342675" cy="506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𝚽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𝐞𝐱𝐭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BB34CD-938D-8E4A-AF79-59A42BC16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738" y="591497"/>
                <a:ext cx="1342675" cy="506934"/>
              </a:xfrm>
              <a:prstGeom prst="rect">
                <a:avLst/>
              </a:prstGeom>
              <a:blipFill>
                <a:blip r:embed="rId7"/>
                <a:stretch>
                  <a:fillRect l="-3774" t="-2439" r="-6604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AA424B-21D6-5A4D-8A2B-3D60FE53FB01}"/>
                  </a:ext>
                </a:extLst>
              </p:cNvPr>
              <p:cNvSpPr txBox="1"/>
              <p:nvPr/>
            </p:nvSpPr>
            <p:spPr>
              <a:xfrm>
                <a:off x="9581607" y="716835"/>
                <a:ext cx="16724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641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641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641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AA424B-21D6-5A4D-8A2B-3D60FE53F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607" y="716835"/>
                <a:ext cx="1672445" cy="276999"/>
              </a:xfrm>
              <a:prstGeom prst="rect">
                <a:avLst/>
              </a:prstGeom>
              <a:blipFill>
                <a:blip r:embed="rId8"/>
                <a:stretch>
                  <a:fillRect l="-3008" t="-8696" r="-451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623129-0708-D244-BDFE-73989B493D98}"/>
                  </a:ext>
                </a:extLst>
              </p:cNvPr>
              <p:cNvSpPr txBox="1"/>
              <p:nvPr/>
            </p:nvSpPr>
            <p:spPr>
              <a:xfrm>
                <a:off x="4102040" y="2103448"/>
                <a:ext cx="321087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</m:acc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𝒆𝒅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𝚽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𝒆𝒅</m:t>
                          </m:r>
                        </m:sub>
                      </m:sSub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</m:acc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623129-0708-D244-BDFE-73989B49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040" y="2103448"/>
                <a:ext cx="3210879" cy="518604"/>
              </a:xfrm>
              <a:prstGeom prst="rect">
                <a:avLst/>
              </a:prstGeom>
              <a:blipFill>
                <a:blip r:embed="rId9"/>
                <a:stretch>
                  <a:fillRect l="-1581"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FD7732-BF3F-6945-9CD4-A36FA0F283A1}"/>
                  </a:ext>
                </a:extLst>
              </p:cNvPr>
              <p:cNvSpPr txBox="1"/>
              <p:nvPr/>
            </p:nvSpPr>
            <p:spPr>
              <a:xfrm>
                <a:off x="2582436" y="2657029"/>
                <a:ext cx="6807383" cy="7366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𝒆𝒇𝒇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𝒆𝒅</m:t>
                          </m:r>
                        </m:sub>
                      </m:sSub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rgbClr val="FF641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641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641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solidFill>
                                          <a:srgbClr val="FF641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641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FF641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FF641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641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solidFill>
                                          <a:srgbClr val="FF641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641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FD7732-BF3F-6945-9CD4-A36FA0F28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36" y="2657029"/>
                <a:ext cx="6807383" cy="7366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069F33-2558-B74A-9280-473C6DFAF8E8}"/>
                  </a:ext>
                </a:extLst>
              </p:cNvPr>
              <p:cNvSpPr txBox="1"/>
              <p:nvPr/>
            </p:nvSpPr>
            <p:spPr>
              <a:xfrm>
                <a:off x="4878698" y="3464672"/>
                <a:ext cx="2019845" cy="385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069F33-2558-B74A-9280-473C6DFA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698" y="3464672"/>
                <a:ext cx="2019845" cy="3858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C48F26-8633-CB4D-A54F-09B19BE94EE0}"/>
                  </a:ext>
                </a:extLst>
              </p:cNvPr>
              <p:cNvSpPr txBox="1"/>
              <p:nvPr/>
            </p:nvSpPr>
            <p:spPr>
              <a:xfrm>
                <a:off x="5121629" y="4252089"/>
                <a:ext cx="15372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𝐞𝐱𝐭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C48F26-8633-CB4D-A54F-09B19BE94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629" y="4252089"/>
                <a:ext cx="1537204" cy="369332"/>
              </a:xfrm>
              <a:prstGeom prst="rect">
                <a:avLst/>
              </a:prstGeom>
              <a:blipFill>
                <a:blip r:embed="rId1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894351-6A04-084E-9A99-EEF92FE65A4C}"/>
                  </a:ext>
                </a:extLst>
              </p:cNvPr>
              <p:cNvSpPr txBox="1"/>
              <p:nvPr/>
            </p:nvSpPr>
            <p:spPr>
              <a:xfrm>
                <a:off x="2714826" y="4729612"/>
                <a:ext cx="6344337" cy="599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641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FF641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FF641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𝚽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𝐞𝐱𝐭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𝐞𝐱𝐭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𝐞𝐱𝐭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894351-6A04-084E-9A99-EEF92FE6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826" y="4729612"/>
                <a:ext cx="6344337" cy="599267"/>
              </a:xfrm>
              <a:prstGeom prst="rect">
                <a:avLst/>
              </a:prstGeom>
              <a:blipFill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3C9880-2FA7-5F47-8A21-E04E58CBF762}"/>
                  </a:ext>
                </a:extLst>
              </p:cNvPr>
              <p:cNvSpPr txBox="1"/>
              <p:nvPr/>
            </p:nvSpPr>
            <p:spPr>
              <a:xfrm>
                <a:off x="4102040" y="5328879"/>
                <a:ext cx="30886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𝐞𝐱𝐭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𝐞𝐱𝐭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3C9880-2FA7-5F47-8A21-E04E58CB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040" y="5328879"/>
                <a:ext cx="3088692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6D4A7B-681A-A544-8444-DDAFFDD29A66}"/>
              </a:ext>
            </a:extLst>
          </p:cNvPr>
          <p:cNvCxnSpPr>
            <a:cxnSpLocks/>
          </p:cNvCxnSpPr>
          <p:nvPr/>
        </p:nvCxnSpPr>
        <p:spPr>
          <a:xfrm>
            <a:off x="915231" y="1939843"/>
            <a:ext cx="10145059" cy="0"/>
          </a:xfrm>
          <a:prstGeom prst="line">
            <a:avLst/>
          </a:prstGeom>
          <a:ln w="19050">
            <a:solidFill>
              <a:srgbClr val="FF64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EB465F-9607-7B4F-BA7E-3498248D55F1}"/>
              </a:ext>
            </a:extLst>
          </p:cNvPr>
          <p:cNvCxnSpPr>
            <a:cxnSpLocks/>
          </p:cNvCxnSpPr>
          <p:nvPr/>
        </p:nvCxnSpPr>
        <p:spPr>
          <a:xfrm>
            <a:off x="915231" y="4162710"/>
            <a:ext cx="10145059" cy="0"/>
          </a:xfrm>
          <a:prstGeom prst="line">
            <a:avLst/>
          </a:prstGeom>
          <a:ln w="19050">
            <a:solidFill>
              <a:srgbClr val="FF64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39CAD6-9709-F541-8314-6FDA9071DC9C}"/>
                  </a:ext>
                </a:extLst>
              </p:cNvPr>
              <p:cNvSpPr txBox="1"/>
              <p:nvPr/>
            </p:nvSpPr>
            <p:spPr>
              <a:xfrm>
                <a:off x="2052324" y="1390384"/>
                <a:ext cx="22322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39CAD6-9709-F541-8314-6FDA9071D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324" y="1390384"/>
                <a:ext cx="2232299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37E7ED-7730-E348-A23C-65DB452448BF}"/>
                  </a:ext>
                </a:extLst>
              </p:cNvPr>
              <p:cNvSpPr txBox="1"/>
              <p:nvPr/>
            </p:nvSpPr>
            <p:spPr>
              <a:xfrm>
                <a:off x="4988029" y="1390384"/>
                <a:ext cx="1996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37E7ED-7730-E348-A23C-65DB45244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029" y="1390384"/>
                <a:ext cx="1996199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5156307-14DD-DF44-B2CE-06176A49E4F4}"/>
                  </a:ext>
                </a:extLst>
              </p:cNvPr>
              <p:cNvSpPr txBox="1"/>
              <p:nvPr/>
            </p:nvSpPr>
            <p:spPr>
              <a:xfrm>
                <a:off x="7687634" y="1390384"/>
                <a:ext cx="17437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5156307-14DD-DF44-B2CE-06176A49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634" y="1390384"/>
                <a:ext cx="1743754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54488D-8322-8B41-B49A-56D76A05BC01}"/>
                  </a:ext>
                </a:extLst>
              </p:cNvPr>
              <p:cNvSpPr txBox="1"/>
              <p:nvPr/>
            </p:nvSpPr>
            <p:spPr>
              <a:xfrm>
                <a:off x="537434" y="2246980"/>
                <a:ext cx="21154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𝒆𝒅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54488D-8322-8B41-B49A-56D76A05B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34" y="2246980"/>
                <a:ext cx="2115442" cy="369332"/>
              </a:xfrm>
              <a:prstGeom prst="rect">
                <a:avLst/>
              </a:prstGeom>
              <a:blipFill>
                <a:blip r:embed="rId18"/>
                <a:stretch>
                  <a:fillRect r="-599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D4D06B1-C1A4-8444-AD18-46AE75A6D651}"/>
                  </a:ext>
                </a:extLst>
              </p:cNvPr>
              <p:cNvSpPr txBox="1"/>
              <p:nvPr/>
            </p:nvSpPr>
            <p:spPr>
              <a:xfrm>
                <a:off x="468626" y="4433282"/>
                <a:ext cx="21154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D4D06B1-C1A4-8444-AD18-46AE75A6D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6" y="4433282"/>
                <a:ext cx="2115442" cy="369332"/>
              </a:xfrm>
              <a:prstGeom prst="rect">
                <a:avLst/>
              </a:prstGeom>
              <a:blipFill>
                <a:blip r:embed="rId1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58B223-3E3C-AB4E-8107-509CB1F072E3}"/>
                  </a:ext>
                </a:extLst>
              </p:cNvPr>
              <p:cNvSpPr txBox="1"/>
              <p:nvPr/>
            </p:nvSpPr>
            <p:spPr>
              <a:xfrm>
                <a:off x="9557800" y="1403446"/>
                <a:ext cx="17437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059B7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59B7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rgbClr val="059B7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59B7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59B7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58B223-3E3C-AB4E-8107-509CB1F07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800" y="1403446"/>
                <a:ext cx="17437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E5D820-FE83-E242-B476-5E0B21DA53DE}"/>
                  </a:ext>
                </a:extLst>
              </p:cNvPr>
              <p:cNvSpPr txBox="1"/>
              <p:nvPr/>
            </p:nvSpPr>
            <p:spPr>
              <a:xfrm>
                <a:off x="7190732" y="3713215"/>
                <a:ext cx="23559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059B7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59B7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rgbClr val="059B7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59B7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solidFill>
                            <a:srgbClr val="059B7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rgbClr val="059B7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59B76"/>
                          </a:solidFill>
                          <a:latin typeface="Cambria Math" panose="02040503050406030204" pitchFamily="18" charset="0"/>
                        </a:rPr>
                        <m:t>𝑁𝐹</m:t>
                      </m:r>
                      <m:r>
                        <a:rPr lang="en-US" b="0" i="1" smtClean="0">
                          <a:solidFill>
                            <a:srgbClr val="059B7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59B7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59B7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59B7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E5D820-FE83-E242-B476-5E0B21DA5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732" y="3713215"/>
                <a:ext cx="235591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F0C517-5BBB-5840-B7F1-28BDD5C05643}"/>
                  </a:ext>
                </a:extLst>
              </p:cNvPr>
              <p:cNvSpPr txBox="1"/>
              <p:nvPr/>
            </p:nvSpPr>
            <p:spPr>
              <a:xfrm>
                <a:off x="7558606" y="5328879"/>
                <a:ext cx="5576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59B7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59B7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59B7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F0C517-5BBB-5840-B7F1-28BDD5C05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606" y="5328879"/>
                <a:ext cx="55765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CAF885-839A-9A45-A592-E4B58A0E4E96}"/>
              </a:ext>
            </a:extLst>
          </p:cNvPr>
          <p:cNvCxnSpPr>
            <a:cxnSpLocks/>
          </p:cNvCxnSpPr>
          <p:nvPr/>
        </p:nvCxnSpPr>
        <p:spPr>
          <a:xfrm>
            <a:off x="865157" y="5915314"/>
            <a:ext cx="10145059" cy="0"/>
          </a:xfrm>
          <a:prstGeom prst="line">
            <a:avLst/>
          </a:prstGeom>
          <a:ln w="19050">
            <a:solidFill>
              <a:srgbClr val="FF64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D78622-3927-AA4F-97B0-EE63D9A5AA96}"/>
                  </a:ext>
                </a:extLst>
              </p:cNvPr>
              <p:cNvSpPr txBox="1"/>
              <p:nvPr/>
            </p:nvSpPr>
            <p:spPr>
              <a:xfrm>
                <a:off x="3279817" y="5967884"/>
                <a:ext cx="5315737" cy="675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1" i="1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D78622-3927-AA4F-97B0-EE63D9A5A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817" y="5967884"/>
                <a:ext cx="5315737" cy="675057"/>
              </a:xfrm>
              <a:prstGeom prst="rect">
                <a:avLst/>
              </a:prstGeom>
              <a:blipFill>
                <a:blip r:embed="rId2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54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7DD4820-8745-2846-BB9C-C3623C697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48" y="722276"/>
            <a:ext cx="3534848" cy="2014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0D5DD1-5CF9-A944-8D42-78B60046B5E6}"/>
                  </a:ext>
                </a:extLst>
              </p:cNvPr>
              <p:cNvSpPr txBox="1"/>
              <p:nvPr/>
            </p:nvSpPr>
            <p:spPr>
              <a:xfrm>
                <a:off x="313134" y="3291840"/>
                <a:ext cx="4101058" cy="1512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𝑒𝑥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𝑒𝑥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0D5DD1-5CF9-A944-8D42-78B60046B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34" y="3291840"/>
                <a:ext cx="4101058" cy="1512145"/>
              </a:xfrm>
              <a:prstGeom prst="rect">
                <a:avLst/>
              </a:prstGeom>
              <a:blipFill>
                <a:blip r:embed="rId4"/>
                <a:stretch>
                  <a:fillRect t="-25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D01169-9224-684C-95F5-B836B6997AEC}"/>
              </a:ext>
            </a:extLst>
          </p:cNvPr>
          <p:cNvCxnSpPr>
            <a:cxnSpLocks/>
          </p:cNvCxnSpPr>
          <p:nvPr/>
        </p:nvCxnSpPr>
        <p:spPr>
          <a:xfrm>
            <a:off x="2534202" y="3429000"/>
            <a:ext cx="0" cy="1329266"/>
          </a:xfrm>
          <a:prstGeom prst="line">
            <a:avLst/>
          </a:prstGeom>
          <a:ln w="19050">
            <a:solidFill>
              <a:srgbClr val="FF64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477473-72DE-5B47-84B1-CEE32158A72D}"/>
                  </a:ext>
                </a:extLst>
              </p:cNvPr>
              <p:cNvSpPr txBox="1"/>
              <p:nvPr/>
            </p:nvSpPr>
            <p:spPr>
              <a:xfrm>
                <a:off x="5396753" y="658071"/>
                <a:ext cx="5027337" cy="1420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477473-72DE-5B47-84B1-CEE32158A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53" y="658071"/>
                <a:ext cx="5027337" cy="1420261"/>
              </a:xfrm>
              <a:prstGeom prst="rect">
                <a:avLst/>
              </a:prstGeom>
              <a:blipFill>
                <a:blip r:embed="rId5"/>
                <a:stretch>
                  <a:fillRect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525476-879B-0C49-82A5-96663776BE55}"/>
                  </a:ext>
                </a:extLst>
              </p:cNvPr>
              <p:cNvSpPr txBox="1"/>
              <p:nvPr/>
            </p:nvSpPr>
            <p:spPr>
              <a:xfrm>
                <a:off x="5675581" y="4488344"/>
                <a:ext cx="4324709" cy="1392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525476-879B-0C49-82A5-96663776B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81" y="4488344"/>
                <a:ext cx="4324709" cy="1392497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9FAE3902-6DFA-2C44-9C8B-83E5F2FFB2E4}"/>
              </a:ext>
            </a:extLst>
          </p:cNvPr>
          <p:cNvSpPr/>
          <p:nvPr/>
        </p:nvSpPr>
        <p:spPr>
          <a:xfrm rot="16200000">
            <a:off x="1731684" y="4275784"/>
            <a:ext cx="195943" cy="1252345"/>
          </a:xfrm>
          <a:prstGeom prst="leftBrace">
            <a:avLst>
              <a:gd name="adj1" fmla="val 58334"/>
              <a:gd name="adj2" fmla="val 50000"/>
            </a:avLst>
          </a:prstGeom>
          <a:ln w="158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9CA07C9-0561-7D4B-827E-A21FE6CE90DC}"/>
              </a:ext>
            </a:extLst>
          </p:cNvPr>
          <p:cNvSpPr/>
          <p:nvPr/>
        </p:nvSpPr>
        <p:spPr>
          <a:xfrm rot="16200000">
            <a:off x="2927414" y="4472207"/>
            <a:ext cx="195943" cy="859497"/>
          </a:xfrm>
          <a:prstGeom prst="leftBrace">
            <a:avLst>
              <a:gd name="adj1" fmla="val 58334"/>
              <a:gd name="adj2" fmla="val 50000"/>
            </a:avLst>
          </a:prstGeom>
          <a:ln w="158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DC84A1-C025-C74F-AD39-82461566DA92}"/>
                  </a:ext>
                </a:extLst>
              </p:cNvPr>
              <p:cNvSpPr txBox="1"/>
              <p:nvPr/>
            </p:nvSpPr>
            <p:spPr>
              <a:xfrm>
                <a:off x="1495738" y="4999927"/>
                <a:ext cx="667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DC84A1-C025-C74F-AD39-82461566D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738" y="4999927"/>
                <a:ext cx="6678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1C3566-5EA7-3047-BA04-61AA338B9CA7}"/>
                  </a:ext>
                </a:extLst>
              </p:cNvPr>
              <p:cNvSpPr txBox="1"/>
              <p:nvPr/>
            </p:nvSpPr>
            <p:spPr>
              <a:xfrm>
                <a:off x="2742398" y="4999927"/>
                <a:ext cx="667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641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1C3566-5EA7-3047-BA04-61AA338B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398" y="4999927"/>
                <a:ext cx="6678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63CA07-18C0-BB47-933C-D42393D373C8}"/>
              </a:ext>
            </a:extLst>
          </p:cNvPr>
          <p:cNvCxnSpPr>
            <a:cxnSpLocks/>
          </p:cNvCxnSpPr>
          <p:nvPr/>
        </p:nvCxnSpPr>
        <p:spPr>
          <a:xfrm>
            <a:off x="4716523" y="865965"/>
            <a:ext cx="0" cy="5358486"/>
          </a:xfrm>
          <a:prstGeom prst="line">
            <a:avLst/>
          </a:prstGeom>
          <a:ln w="19050">
            <a:solidFill>
              <a:srgbClr val="FF64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22FB2D-8D58-2E43-992C-D19A48C2D03C}"/>
                  </a:ext>
                </a:extLst>
              </p:cNvPr>
              <p:cNvSpPr txBox="1"/>
              <p:nvPr/>
            </p:nvSpPr>
            <p:spPr>
              <a:xfrm>
                <a:off x="6678740" y="3596800"/>
                <a:ext cx="2764424" cy="564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22FB2D-8D58-2E43-992C-D19A48C2D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740" y="3596800"/>
                <a:ext cx="2764424" cy="564385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92EBC3-D668-D14E-A822-A8E27632F201}"/>
              </a:ext>
            </a:extLst>
          </p:cNvPr>
          <p:cNvCxnSpPr>
            <a:cxnSpLocks/>
          </p:cNvCxnSpPr>
          <p:nvPr/>
        </p:nvCxnSpPr>
        <p:spPr>
          <a:xfrm flipH="1">
            <a:off x="5149104" y="2914375"/>
            <a:ext cx="5823696" cy="0"/>
          </a:xfrm>
          <a:prstGeom prst="line">
            <a:avLst/>
          </a:prstGeom>
          <a:ln w="19050">
            <a:solidFill>
              <a:srgbClr val="FF64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9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4FE43BF5-1374-194E-BD98-AC1D90A9C5CA}"/>
              </a:ext>
            </a:extLst>
          </p:cNvPr>
          <p:cNvSpPr/>
          <p:nvPr/>
        </p:nvSpPr>
        <p:spPr>
          <a:xfrm rot="10800000">
            <a:off x="2201233" y="3435532"/>
            <a:ext cx="1182189" cy="51924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BD85AB2-6F65-2A41-9B9D-D6395883DFAE}"/>
              </a:ext>
            </a:extLst>
          </p:cNvPr>
          <p:cNvSpPr/>
          <p:nvPr/>
        </p:nvSpPr>
        <p:spPr>
          <a:xfrm rot="10800000">
            <a:off x="2201233" y="986250"/>
            <a:ext cx="1182189" cy="51924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3CDABF9-DE3A-B94F-980F-4F828479878E}"/>
              </a:ext>
            </a:extLst>
          </p:cNvPr>
          <p:cNvSpPr/>
          <p:nvPr/>
        </p:nvSpPr>
        <p:spPr>
          <a:xfrm rot="5400000">
            <a:off x="976995" y="2210889"/>
            <a:ext cx="1182189" cy="51924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683601A-FD02-3B48-BF0A-6C609ECA050E}"/>
              </a:ext>
            </a:extLst>
          </p:cNvPr>
          <p:cNvSpPr/>
          <p:nvPr/>
        </p:nvSpPr>
        <p:spPr>
          <a:xfrm rot="5400000">
            <a:off x="3426277" y="2210890"/>
            <a:ext cx="1182189" cy="51924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760C0A-4A76-AF46-832F-C747FFFC1748}"/>
              </a:ext>
            </a:extLst>
          </p:cNvPr>
          <p:cNvSpPr/>
          <p:nvPr/>
        </p:nvSpPr>
        <p:spPr>
          <a:xfrm>
            <a:off x="1827712" y="1505496"/>
            <a:ext cx="1930037" cy="19300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F895F60-1755-C247-8BD9-8F2A9B321C06}"/>
              </a:ext>
            </a:extLst>
          </p:cNvPr>
          <p:cNvGrpSpPr/>
          <p:nvPr/>
        </p:nvGrpSpPr>
        <p:grpSpPr>
          <a:xfrm>
            <a:off x="2630423" y="1343776"/>
            <a:ext cx="323810" cy="323440"/>
            <a:chOff x="6291350" y="3267280"/>
            <a:chExt cx="323810" cy="32344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DB92A45-3E59-C143-BB10-C3C17FE982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1350" y="3267280"/>
              <a:ext cx="323810" cy="3234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6EE1527-7D36-9645-AF4C-7F0DB810A5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91350" y="3267280"/>
              <a:ext cx="323810" cy="323440"/>
              <a:chOff x="5622964" y="2360375"/>
              <a:chExt cx="1074718" cy="1068625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9FDBB18-CD8D-E244-8570-BCE46DB42C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2965" y="2360376"/>
                <a:ext cx="1074717" cy="1068624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7FA9C31-5267-A647-867C-CA096B9E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2965" y="2360376"/>
                <a:ext cx="1074717" cy="1068623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D9F056F5-0796-384F-B27A-490E1182C8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2964" y="2360375"/>
                <a:ext cx="1074718" cy="1068624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29F7DEE-D1C1-2148-92FA-B6EE416B9D47}"/>
              </a:ext>
            </a:extLst>
          </p:cNvPr>
          <p:cNvGrpSpPr/>
          <p:nvPr/>
        </p:nvGrpSpPr>
        <p:grpSpPr>
          <a:xfrm>
            <a:off x="2630423" y="3273813"/>
            <a:ext cx="323810" cy="323440"/>
            <a:chOff x="6291350" y="3267280"/>
            <a:chExt cx="323810" cy="32344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E48400D-63A8-8742-92DC-E03C75254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1350" y="3267280"/>
              <a:ext cx="323810" cy="3234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229C73E-7625-C342-8428-DB22DE3223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91350" y="3267280"/>
              <a:ext cx="323810" cy="323440"/>
              <a:chOff x="5622964" y="2360375"/>
              <a:chExt cx="1074718" cy="1068625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6933B78-1D2D-4345-99A6-E1BB2B6602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2965" y="2360376"/>
                <a:ext cx="1074717" cy="1068624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E33A8F95-11D4-B843-BA91-703B315C1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2965" y="2360376"/>
                <a:ext cx="1074717" cy="1068623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D9674AE-9F28-6840-A3B4-A704B62552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2964" y="2360375"/>
                <a:ext cx="1074718" cy="1068624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983B13-3B2C-AC4F-84DD-E35A186E14BA}"/>
              </a:ext>
            </a:extLst>
          </p:cNvPr>
          <p:cNvGrpSpPr/>
          <p:nvPr/>
        </p:nvGrpSpPr>
        <p:grpSpPr>
          <a:xfrm>
            <a:off x="3576983" y="2291298"/>
            <a:ext cx="355904" cy="355904"/>
            <a:chOff x="6029812" y="2234916"/>
            <a:chExt cx="355904" cy="355904"/>
          </a:xfrm>
        </p:grpSpPr>
        <p:sp>
          <p:nvSpPr>
            <p:cNvPr id="249" name="Rounded Rectangle 248">
              <a:extLst>
                <a:ext uri="{FF2B5EF4-FFF2-40B4-BE49-F238E27FC236}">
                  <a16:creationId xmlns:a16="http://schemas.microsoft.com/office/drawing/2014/main" id="{926CEBD4-C3FF-6949-9AC1-5231BFEED957}"/>
                </a:ext>
              </a:extLst>
            </p:cNvPr>
            <p:cNvSpPr/>
            <p:nvPr/>
          </p:nvSpPr>
          <p:spPr>
            <a:xfrm>
              <a:off x="6029812" y="2234916"/>
              <a:ext cx="355904" cy="35590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7454A3B9-441D-1043-9629-F2A9471E93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45126" y="2260776"/>
              <a:ext cx="323810" cy="323440"/>
              <a:chOff x="5622964" y="2360375"/>
              <a:chExt cx="1074718" cy="1068624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2EEF655A-6095-2C4F-8164-500982C4C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2965" y="2360376"/>
                <a:ext cx="1074717" cy="1068623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1C1D1F3D-EA7C-D84B-A3AD-55EEC6A0CE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2964" y="2360375"/>
                <a:ext cx="1074718" cy="1068624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4266C23-5B78-6047-A0DA-1AF5AB5EB885}"/>
              </a:ext>
            </a:extLst>
          </p:cNvPr>
          <p:cNvGrpSpPr/>
          <p:nvPr/>
        </p:nvGrpSpPr>
        <p:grpSpPr>
          <a:xfrm>
            <a:off x="1665807" y="2308794"/>
            <a:ext cx="323810" cy="323440"/>
            <a:chOff x="6291350" y="3267280"/>
            <a:chExt cx="323810" cy="323440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1A4F152-D7CF-EC4F-B7AF-C639E518A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1350" y="3267280"/>
              <a:ext cx="323810" cy="3234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3857A90D-0B4E-0240-97A4-213C839993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91350" y="3267280"/>
              <a:ext cx="323810" cy="323440"/>
              <a:chOff x="5622964" y="2360375"/>
              <a:chExt cx="1074718" cy="1068625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F61D118-98CF-E64D-A00A-05B48CB1B5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2965" y="2360376"/>
                <a:ext cx="1074717" cy="1068624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2479EA3D-7EF0-8D40-B281-94965750F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2965" y="2360376"/>
                <a:ext cx="1074717" cy="1068623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FD9D12E-6587-A94C-B2F1-1D3B1EE55A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2964" y="2360375"/>
                <a:ext cx="1074718" cy="1068624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2FC13BB-FB60-D746-8D56-365D6DCE0A5C}"/>
              </a:ext>
            </a:extLst>
          </p:cNvPr>
          <p:cNvGrpSpPr/>
          <p:nvPr/>
        </p:nvGrpSpPr>
        <p:grpSpPr>
          <a:xfrm rot="5400000">
            <a:off x="1129877" y="2292559"/>
            <a:ext cx="357180" cy="355904"/>
            <a:chOff x="3219533" y="5375824"/>
            <a:chExt cx="357180" cy="355904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55A18D3-5C26-1F47-9976-F742D82CDD36}"/>
                </a:ext>
              </a:extLst>
            </p:cNvPr>
            <p:cNvSpPr/>
            <p:nvPr/>
          </p:nvSpPr>
          <p:spPr>
            <a:xfrm>
              <a:off x="3257892" y="5375824"/>
              <a:ext cx="284975" cy="355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D21042F8-B9BB-4842-A23F-64B80CFAE180}"/>
                </a:ext>
              </a:extLst>
            </p:cNvPr>
            <p:cNvGrpSpPr/>
            <p:nvPr/>
          </p:nvGrpSpPr>
          <p:grpSpPr>
            <a:xfrm>
              <a:off x="3321923" y="5393756"/>
              <a:ext cx="152400" cy="320040"/>
              <a:chOff x="5343896" y="1688068"/>
              <a:chExt cx="152400" cy="320040"/>
            </a:xfrm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58A1FE0A-E117-FC4D-A74C-5700CFC0C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3896" y="1688068"/>
                <a:ext cx="0" cy="320040"/>
              </a:xfrm>
              <a:prstGeom prst="line">
                <a:avLst/>
              </a:prstGeom>
              <a:ln w="31750">
                <a:solidFill>
                  <a:srgbClr val="FF64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610FDDC4-5F82-6D49-AD26-2C82E35319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296" y="1688068"/>
                <a:ext cx="0" cy="320040"/>
              </a:xfrm>
              <a:prstGeom prst="line">
                <a:avLst/>
              </a:prstGeom>
              <a:ln w="31750">
                <a:solidFill>
                  <a:srgbClr val="FF64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DA6E1FA-D4CC-6C4B-9F04-9629ABAE0DA2}"/>
                </a:ext>
              </a:extLst>
            </p:cNvPr>
            <p:cNvCxnSpPr>
              <a:cxnSpLocks/>
            </p:cNvCxnSpPr>
            <p:nvPr/>
          </p:nvCxnSpPr>
          <p:spPr>
            <a:xfrm>
              <a:off x="3485273" y="5553776"/>
              <a:ext cx="91440" cy="0"/>
            </a:xfrm>
            <a:prstGeom prst="line">
              <a:avLst/>
            </a:prstGeom>
            <a:ln w="34925">
              <a:solidFill>
                <a:srgbClr val="FF64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42C1FA6-301F-9D43-871B-2F476889F834}"/>
                </a:ext>
              </a:extLst>
            </p:cNvPr>
            <p:cNvCxnSpPr>
              <a:cxnSpLocks/>
            </p:cNvCxnSpPr>
            <p:nvPr/>
          </p:nvCxnSpPr>
          <p:spPr>
            <a:xfrm>
              <a:off x="3219533" y="5553776"/>
              <a:ext cx="91440" cy="0"/>
            </a:xfrm>
            <a:prstGeom prst="line">
              <a:avLst/>
            </a:prstGeom>
            <a:ln w="34925">
              <a:solidFill>
                <a:srgbClr val="FF64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45FA57B-57C0-504C-8D8B-FAB61699C87D}"/>
              </a:ext>
            </a:extLst>
          </p:cNvPr>
          <p:cNvGrpSpPr/>
          <p:nvPr/>
        </p:nvGrpSpPr>
        <p:grpSpPr>
          <a:xfrm rot="5400000">
            <a:off x="4903938" y="2130842"/>
            <a:ext cx="357180" cy="355904"/>
            <a:chOff x="3219533" y="5375823"/>
            <a:chExt cx="357180" cy="355904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8A780EF-34D2-5E48-9A22-0E318786F58A}"/>
                </a:ext>
              </a:extLst>
            </p:cNvPr>
            <p:cNvSpPr/>
            <p:nvPr/>
          </p:nvSpPr>
          <p:spPr>
            <a:xfrm>
              <a:off x="3318396" y="5375823"/>
              <a:ext cx="154294" cy="355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A4698F10-7F3C-B34E-A828-DC5F474CDAEA}"/>
                </a:ext>
              </a:extLst>
            </p:cNvPr>
            <p:cNvGrpSpPr/>
            <p:nvPr/>
          </p:nvGrpSpPr>
          <p:grpSpPr>
            <a:xfrm>
              <a:off x="3321923" y="5393756"/>
              <a:ext cx="152400" cy="320040"/>
              <a:chOff x="5343896" y="1688068"/>
              <a:chExt cx="152400" cy="320040"/>
            </a:xfrm>
          </p:grpSpPr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32EDEE7-9001-3F42-BBC1-05991AF06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3896" y="1688068"/>
                <a:ext cx="0" cy="320040"/>
              </a:xfrm>
              <a:prstGeom prst="line">
                <a:avLst/>
              </a:prstGeom>
              <a:ln w="19050">
                <a:solidFill>
                  <a:srgbClr val="FF64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9D482E72-6E87-8A40-817A-2DAB3FBB3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296" y="1688068"/>
                <a:ext cx="0" cy="320040"/>
              </a:xfrm>
              <a:prstGeom prst="line">
                <a:avLst/>
              </a:prstGeom>
              <a:ln w="19050">
                <a:solidFill>
                  <a:srgbClr val="FF64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40DC424-6F11-324E-BAFE-2AD8D96D9280}"/>
                </a:ext>
              </a:extLst>
            </p:cNvPr>
            <p:cNvCxnSpPr>
              <a:cxnSpLocks/>
            </p:cNvCxnSpPr>
            <p:nvPr/>
          </p:nvCxnSpPr>
          <p:spPr>
            <a:xfrm>
              <a:off x="3485273" y="5553776"/>
              <a:ext cx="91440" cy="0"/>
            </a:xfrm>
            <a:prstGeom prst="line">
              <a:avLst/>
            </a:prstGeom>
            <a:ln w="19050">
              <a:solidFill>
                <a:srgbClr val="FF64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15C6B57-E305-A64A-A615-3F4D35CFBA37}"/>
                </a:ext>
              </a:extLst>
            </p:cNvPr>
            <p:cNvCxnSpPr>
              <a:cxnSpLocks/>
            </p:cNvCxnSpPr>
            <p:nvPr/>
          </p:nvCxnSpPr>
          <p:spPr>
            <a:xfrm>
              <a:off x="3219533" y="5553776"/>
              <a:ext cx="91440" cy="0"/>
            </a:xfrm>
            <a:prstGeom prst="line">
              <a:avLst/>
            </a:prstGeom>
            <a:ln w="19050">
              <a:solidFill>
                <a:srgbClr val="FF64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714BD6-1C7D-4F4B-BBF5-D1F8473468D6}"/>
              </a:ext>
            </a:extLst>
          </p:cNvPr>
          <p:cNvGrpSpPr/>
          <p:nvPr/>
        </p:nvGrpSpPr>
        <p:grpSpPr>
          <a:xfrm>
            <a:off x="2613737" y="3776827"/>
            <a:ext cx="357180" cy="355904"/>
            <a:chOff x="3219533" y="5375824"/>
            <a:chExt cx="357180" cy="355904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846BB38-5E65-314E-9B33-C64E0B641FCF}"/>
                </a:ext>
              </a:extLst>
            </p:cNvPr>
            <p:cNvSpPr/>
            <p:nvPr/>
          </p:nvSpPr>
          <p:spPr>
            <a:xfrm>
              <a:off x="3257892" y="5375824"/>
              <a:ext cx="284975" cy="355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6554506E-7922-2C4F-B72B-8D53B1365080}"/>
                </a:ext>
              </a:extLst>
            </p:cNvPr>
            <p:cNvGrpSpPr/>
            <p:nvPr/>
          </p:nvGrpSpPr>
          <p:grpSpPr>
            <a:xfrm>
              <a:off x="3321923" y="5393756"/>
              <a:ext cx="152400" cy="320040"/>
              <a:chOff x="5343896" y="1688068"/>
              <a:chExt cx="152400" cy="320040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6FA64C34-E1B3-7543-9DFD-FE3130C42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3896" y="1688068"/>
                <a:ext cx="0" cy="320040"/>
              </a:xfrm>
              <a:prstGeom prst="line">
                <a:avLst/>
              </a:prstGeom>
              <a:ln w="31750">
                <a:solidFill>
                  <a:srgbClr val="FF64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5649DC89-4FC8-954D-9BD7-86DF415BC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296" y="1688068"/>
                <a:ext cx="0" cy="320040"/>
              </a:xfrm>
              <a:prstGeom prst="line">
                <a:avLst/>
              </a:prstGeom>
              <a:ln w="31750">
                <a:solidFill>
                  <a:srgbClr val="FF64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A963FB4-9D82-E046-B7C3-EC15F1D13805}"/>
                </a:ext>
              </a:extLst>
            </p:cNvPr>
            <p:cNvCxnSpPr>
              <a:cxnSpLocks/>
            </p:cNvCxnSpPr>
            <p:nvPr/>
          </p:nvCxnSpPr>
          <p:spPr>
            <a:xfrm>
              <a:off x="3485273" y="5553776"/>
              <a:ext cx="91440" cy="0"/>
            </a:xfrm>
            <a:prstGeom prst="line">
              <a:avLst/>
            </a:prstGeom>
            <a:ln w="34925">
              <a:solidFill>
                <a:srgbClr val="FF64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A1076D6-BB93-BB47-819D-6691BE04EB2B}"/>
                </a:ext>
              </a:extLst>
            </p:cNvPr>
            <p:cNvCxnSpPr>
              <a:cxnSpLocks/>
            </p:cNvCxnSpPr>
            <p:nvPr/>
          </p:nvCxnSpPr>
          <p:spPr>
            <a:xfrm>
              <a:off x="3219533" y="5553776"/>
              <a:ext cx="91440" cy="0"/>
            </a:xfrm>
            <a:prstGeom prst="line">
              <a:avLst/>
            </a:prstGeom>
            <a:ln w="34925">
              <a:solidFill>
                <a:srgbClr val="FF64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EF38DED-9E94-2247-992D-5FA7DF62DA5F}"/>
              </a:ext>
            </a:extLst>
          </p:cNvPr>
          <p:cNvGrpSpPr/>
          <p:nvPr/>
        </p:nvGrpSpPr>
        <p:grpSpPr>
          <a:xfrm>
            <a:off x="2613737" y="806676"/>
            <a:ext cx="357180" cy="355904"/>
            <a:chOff x="3219533" y="5375824"/>
            <a:chExt cx="357180" cy="3559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71150CF-99ED-1D49-B378-84FDCA675AE9}"/>
                </a:ext>
              </a:extLst>
            </p:cNvPr>
            <p:cNvSpPr/>
            <p:nvPr/>
          </p:nvSpPr>
          <p:spPr>
            <a:xfrm>
              <a:off x="3257892" y="5375824"/>
              <a:ext cx="284975" cy="355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13304B91-71BA-4D4A-AA48-FBFB842C1670}"/>
                </a:ext>
              </a:extLst>
            </p:cNvPr>
            <p:cNvGrpSpPr/>
            <p:nvPr/>
          </p:nvGrpSpPr>
          <p:grpSpPr>
            <a:xfrm>
              <a:off x="3321923" y="5393756"/>
              <a:ext cx="152400" cy="320040"/>
              <a:chOff x="5343896" y="1688068"/>
              <a:chExt cx="152400" cy="320040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5314BBE-E0C6-1346-892A-33FFF7CFE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3896" y="1688068"/>
                <a:ext cx="0" cy="320040"/>
              </a:xfrm>
              <a:prstGeom prst="line">
                <a:avLst/>
              </a:prstGeom>
              <a:ln w="31750">
                <a:solidFill>
                  <a:srgbClr val="FF64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6CE927A7-E42A-D34E-9557-8D7AC32C3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296" y="1688068"/>
                <a:ext cx="0" cy="320040"/>
              </a:xfrm>
              <a:prstGeom prst="line">
                <a:avLst/>
              </a:prstGeom>
              <a:ln w="31750">
                <a:solidFill>
                  <a:srgbClr val="FF64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8AA4FAC-B412-7C4B-B0B7-2B299CBF44B9}"/>
                </a:ext>
              </a:extLst>
            </p:cNvPr>
            <p:cNvCxnSpPr>
              <a:cxnSpLocks/>
            </p:cNvCxnSpPr>
            <p:nvPr/>
          </p:nvCxnSpPr>
          <p:spPr>
            <a:xfrm>
              <a:off x="3485273" y="5553776"/>
              <a:ext cx="91440" cy="0"/>
            </a:xfrm>
            <a:prstGeom prst="line">
              <a:avLst/>
            </a:prstGeom>
            <a:ln w="34925">
              <a:solidFill>
                <a:srgbClr val="FF64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E9ACA90-0E89-5847-9353-0C6BAD2A8F10}"/>
                </a:ext>
              </a:extLst>
            </p:cNvPr>
            <p:cNvCxnSpPr>
              <a:cxnSpLocks/>
            </p:cNvCxnSpPr>
            <p:nvPr/>
          </p:nvCxnSpPr>
          <p:spPr>
            <a:xfrm>
              <a:off x="3219533" y="5553776"/>
              <a:ext cx="91440" cy="0"/>
            </a:xfrm>
            <a:prstGeom prst="line">
              <a:avLst/>
            </a:prstGeom>
            <a:ln w="34925">
              <a:solidFill>
                <a:srgbClr val="FF64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955B681-929C-214A-991F-9508DCD532BF}"/>
              </a:ext>
            </a:extLst>
          </p:cNvPr>
          <p:cNvGrpSpPr/>
          <p:nvPr/>
        </p:nvGrpSpPr>
        <p:grpSpPr>
          <a:xfrm>
            <a:off x="8742172" y="2178552"/>
            <a:ext cx="680264" cy="517070"/>
            <a:chOff x="7871199" y="5116451"/>
            <a:chExt cx="680264" cy="5170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84BA61AD-95EC-0948-BCD7-DA903218D6D1}"/>
                    </a:ext>
                  </a:extLst>
                </p:cNvPr>
                <p:cNvSpPr/>
                <p:nvPr/>
              </p:nvSpPr>
              <p:spPr>
                <a:xfrm>
                  <a:off x="7871199" y="5149060"/>
                  <a:ext cx="680264" cy="3597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84BA61AD-95EC-0948-BCD7-DA903218D6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1199" y="5149060"/>
                  <a:ext cx="680264" cy="3597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9" name="Arc 518">
              <a:extLst>
                <a:ext uri="{FF2B5EF4-FFF2-40B4-BE49-F238E27FC236}">
                  <a16:creationId xmlns:a16="http://schemas.microsoft.com/office/drawing/2014/main" id="{050D65F1-DBA9-E542-AC71-2D56D9E0C437}"/>
                </a:ext>
              </a:extLst>
            </p:cNvPr>
            <p:cNvSpPr/>
            <p:nvPr/>
          </p:nvSpPr>
          <p:spPr>
            <a:xfrm rot="15000000">
              <a:off x="7918802" y="5117534"/>
              <a:ext cx="517070" cy="514904"/>
            </a:xfrm>
            <a:prstGeom prst="arc">
              <a:avLst>
                <a:gd name="adj1" fmla="val 17714013"/>
                <a:gd name="adj2" fmla="val 10329515"/>
              </a:avLst>
            </a:prstGeom>
            <a:ln w="1905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5CD98AD-CAAB-EB41-85B3-914A7588430F}"/>
                  </a:ext>
                </a:extLst>
              </p:cNvPr>
              <p:cNvSpPr txBox="1"/>
              <p:nvPr/>
            </p:nvSpPr>
            <p:spPr>
              <a:xfrm>
                <a:off x="8940559" y="3295041"/>
                <a:ext cx="295914" cy="329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5CD98AD-CAAB-EB41-85B3-914A75884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559" y="3295041"/>
                <a:ext cx="295914" cy="329257"/>
              </a:xfrm>
              <a:prstGeom prst="rect">
                <a:avLst/>
              </a:prstGeom>
              <a:blipFill>
                <a:blip r:embed="rId4"/>
                <a:stretch>
                  <a:fillRect l="-20833" r="-1250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3A893054-0829-0B4A-8F39-81B99B9195ED}"/>
                  </a:ext>
                </a:extLst>
              </p:cNvPr>
              <p:cNvSpPr txBox="1"/>
              <p:nvPr/>
            </p:nvSpPr>
            <p:spPr>
              <a:xfrm>
                <a:off x="9408124" y="2878851"/>
                <a:ext cx="1992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3A893054-0829-0B4A-8F39-81B99B919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124" y="2878851"/>
                <a:ext cx="199221" cy="307777"/>
              </a:xfrm>
              <a:prstGeom prst="rect">
                <a:avLst/>
              </a:prstGeom>
              <a:blipFill>
                <a:blip r:embed="rId5"/>
                <a:stretch>
                  <a:fillRect l="-23529" r="-2352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7" name="Picture 526" descr="A picture containing shape&#10;&#10;Description automatically generated">
            <a:extLst>
              <a:ext uri="{FF2B5EF4-FFF2-40B4-BE49-F238E27FC236}">
                <a16:creationId xmlns:a16="http://schemas.microsoft.com/office/drawing/2014/main" id="{57490688-FDE0-294A-8949-7D7462F4D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463273" y="3757851"/>
            <a:ext cx="368885" cy="308579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AA15D2A0-C13B-224E-8845-7ADE7DD0FC9A}"/>
              </a:ext>
            </a:extLst>
          </p:cNvPr>
          <p:cNvSpPr/>
          <p:nvPr/>
        </p:nvSpPr>
        <p:spPr>
          <a:xfrm>
            <a:off x="8230934" y="2413794"/>
            <a:ext cx="96636" cy="989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24A9739C-683E-3C4D-9240-1813FCFADD5F}"/>
              </a:ext>
            </a:extLst>
          </p:cNvPr>
          <p:cNvSpPr/>
          <p:nvPr/>
        </p:nvSpPr>
        <p:spPr>
          <a:xfrm>
            <a:off x="10965461" y="2357189"/>
            <a:ext cx="96636" cy="989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1AE1A7-28D0-1244-B769-64EC38B073C5}"/>
              </a:ext>
            </a:extLst>
          </p:cNvPr>
          <p:cNvCxnSpPr/>
          <p:nvPr/>
        </p:nvCxnSpPr>
        <p:spPr>
          <a:xfrm flipH="1">
            <a:off x="1827712" y="1490908"/>
            <a:ext cx="1930037" cy="193809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6821F1A-58A8-EE43-9A1A-A7DEF7C1A44D}"/>
              </a:ext>
            </a:extLst>
          </p:cNvPr>
          <p:cNvGrpSpPr/>
          <p:nvPr/>
        </p:nvGrpSpPr>
        <p:grpSpPr>
          <a:xfrm rot="18900000" flipH="1">
            <a:off x="2394681" y="2270652"/>
            <a:ext cx="759417" cy="365760"/>
            <a:chOff x="6175204" y="1885908"/>
            <a:chExt cx="759417" cy="365760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E2048E25-AA7F-A34F-AF26-0406228189D4}"/>
                </a:ext>
              </a:extLst>
            </p:cNvPr>
            <p:cNvSpPr/>
            <p:nvPr/>
          </p:nvSpPr>
          <p:spPr>
            <a:xfrm>
              <a:off x="6191613" y="1885908"/>
              <a:ext cx="726598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6" name="Picture 245" descr="A close up of a sign&#10;&#10;Description automatically generated">
              <a:extLst>
                <a:ext uri="{FF2B5EF4-FFF2-40B4-BE49-F238E27FC236}">
                  <a16:creationId xmlns:a16="http://schemas.microsoft.com/office/drawing/2014/main" id="{4736EBE6-3CD0-6E4D-BE36-915F6495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75204" y="1946487"/>
              <a:ext cx="759417" cy="27432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06F2B36-9D9A-C943-BEEB-34499D456452}"/>
              </a:ext>
            </a:extLst>
          </p:cNvPr>
          <p:cNvGrpSpPr/>
          <p:nvPr/>
        </p:nvGrpSpPr>
        <p:grpSpPr>
          <a:xfrm rot="18900000">
            <a:off x="7987252" y="803463"/>
            <a:ext cx="3324430" cy="3326055"/>
            <a:chOff x="1282915" y="959076"/>
            <a:chExt cx="3324430" cy="3326055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0D988F1-BFFF-6F45-B7E6-E001DFC7EC74}"/>
                </a:ext>
              </a:extLst>
            </p:cNvPr>
            <p:cNvSpPr/>
            <p:nvPr/>
          </p:nvSpPr>
          <p:spPr>
            <a:xfrm rot="10800000">
              <a:off x="2353633" y="3587932"/>
              <a:ext cx="1182189" cy="51924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8F2C23B-11B7-D949-A9BF-2D5A1CFAB2DA}"/>
                </a:ext>
              </a:extLst>
            </p:cNvPr>
            <p:cNvSpPr/>
            <p:nvPr/>
          </p:nvSpPr>
          <p:spPr>
            <a:xfrm rot="10800000">
              <a:off x="2353633" y="1138650"/>
              <a:ext cx="1182189" cy="51924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FE3ECC7-5DA8-FC4E-8E79-6470F8E0B38C}"/>
                </a:ext>
              </a:extLst>
            </p:cNvPr>
            <p:cNvSpPr/>
            <p:nvPr/>
          </p:nvSpPr>
          <p:spPr>
            <a:xfrm rot="5400000">
              <a:off x="1129395" y="2363289"/>
              <a:ext cx="1182189" cy="51924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6FEC5DB-F705-9742-9235-B332B0D155BF}"/>
                </a:ext>
              </a:extLst>
            </p:cNvPr>
            <p:cNvSpPr/>
            <p:nvPr/>
          </p:nvSpPr>
          <p:spPr>
            <a:xfrm rot="5400000">
              <a:off x="3578677" y="2363290"/>
              <a:ext cx="1182189" cy="51924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9C220CB-E0A9-144A-824D-1F99EBB1E4EE}"/>
                </a:ext>
              </a:extLst>
            </p:cNvPr>
            <p:cNvSpPr/>
            <p:nvPr/>
          </p:nvSpPr>
          <p:spPr>
            <a:xfrm>
              <a:off x="1980112" y="1657896"/>
              <a:ext cx="1930037" cy="1930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5870FE7-EF12-EB4F-8591-C762439838A2}"/>
                </a:ext>
              </a:extLst>
            </p:cNvPr>
            <p:cNvGrpSpPr/>
            <p:nvPr/>
          </p:nvGrpSpPr>
          <p:grpSpPr>
            <a:xfrm>
              <a:off x="2782823" y="1496176"/>
              <a:ext cx="323810" cy="323440"/>
              <a:chOff x="6291350" y="3267280"/>
              <a:chExt cx="323810" cy="323440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8E8E5A7-0003-0941-924D-49634F6BC8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91350" y="3267280"/>
                <a:ext cx="323810" cy="3234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88095424-5CD2-DC4D-A714-D0901A79B82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291350" y="3267280"/>
                <a:ext cx="323810" cy="323440"/>
                <a:chOff x="5622964" y="2360375"/>
                <a:chExt cx="1074718" cy="1068625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FF344E01-414D-C74D-A698-1B020A86DD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22965" y="2360376"/>
                  <a:ext cx="1074717" cy="1068624"/>
                </a:xfrm>
                <a:prstGeom prst="rect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D81A395-E003-3349-8576-722878A02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2965" y="2360376"/>
                  <a:ext cx="1074717" cy="1068623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EB7C049-490A-0B4D-BB77-3BB632554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22964" y="2360375"/>
                  <a:ext cx="1074718" cy="1068624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CD37D328-14F7-9A41-BF6D-0BB0B2E9234C}"/>
                </a:ext>
              </a:extLst>
            </p:cNvPr>
            <p:cNvGrpSpPr/>
            <p:nvPr/>
          </p:nvGrpSpPr>
          <p:grpSpPr>
            <a:xfrm>
              <a:off x="2782823" y="3426213"/>
              <a:ext cx="323810" cy="323440"/>
              <a:chOff x="6291350" y="3267280"/>
              <a:chExt cx="323810" cy="323440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533817A-B073-8E4F-8BBA-6EBB94B6DE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91350" y="3267280"/>
                <a:ext cx="323810" cy="3234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372765F2-5E2B-CB45-BC35-9AC87667FF5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291350" y="3267280"/>
                <a:ext cx="323810" cy="323440"/>
                <a:chOff x="5622964" y="2360375"/>
                <a:chExt cx="1074718" cy="1068625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3A1D99B2-D34D-B442-8642-2C7C812AFF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22965" y="2360376"/>
                  <a:ext cx="1074717" cy="1068624"/>
                </a:xfrm>
                <a:prstGeom prst="rect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95FBBDA7-8B9D-0842-A5E7-65A67359B1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2965" y="2360376"/>
                  <a:ext cx="1074717" cy="1068623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3D241540-2F36-EC4B-8574-6AD23CCD8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22964" y="2360375"/>
                  <a:ext cx="1074718" cy="1068624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2D67166-9919-6E4B-AED4-D3D3CC0D444A}"/>
                </a:ext>
              </a:extLst>
            </p:cNvPr>
            <p:cNvGrpSpPr/>
            <p:nvPr/>
          </p:nvGrpSpPr>
          <p:grpSpPr>
            <a:xfrm>
              <a:off x="3748244" y="2461194"/>
              <a:ext cx="323810" cy="323440"/>
              <a:chOff x="6291350" y="3267280"/>
              <a:chExt cx="323810" cy="323440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E76D7AE-19B7-6240-A945-CF0837898E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91350" y="3267280"/>
                <a:ext cx="323810" cy="3234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11D0752-3787-DE4A-8C23-B925D5A9E1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291350" y="3267280"/>
                <a:ext cx="323810" cy="323440"/>
                <a:chOff x="5622964" y="2360375"/>
                <a:chExt cx="1074718" cy="1068625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08B11401-BCF7-8B40-8D71-B6E4884C4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22965" y="2360376"/>
                  <a:ext cx="1074717" cy="1068624"/>
                </a:xfrm>
                <a:prstGeom prst="rect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A7982B0F-DB58-B244-AC4F-703A4124B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2965" y="2360376"/>
                  <a:ext cx="1074717" cy="1068623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B84FCE01-9F91-6B4C-B12E-EB9450FEC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22964" y="2360375"/>
                  <a:ext cx="1074718" cy="1068624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63EA9EFA-E682-C74A-8F49-D20B2E059B78}"/>
                </a:ext>
              </a:extLst>
            </p:cNvPr>
            <p:cNvGrpSpPr/>
            <p:nvPr/>
          </p:nvGrpSpPr>
          <p:grpSpPr>
            <a:xfrm>
              <a:off x="1818207" y="2461194"/>
              <a:ext cx="323810" cy="323440"/>
              <a:chOff x="6291350" y="3267280"/>
              <a:chExt cx="323810" cy="323440"/>
            </a:xfrm>
          </p:grpSpPr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D2793D21-6135-D542-AFF7-34110941D9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91350" y="3267280"/>
                <a:ext cx="323810" cy="3234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F0F85AE7-9DD8-734C-A133-9ECB0FE610E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291350" y="3267280"/>
                <a:ext cx="323810" cy="323440"/>
                <a:chOff x="5622964" y="2360375"/>
                <a:chExt cx="1074718" cy="1068625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C306BE4A-8073-5344-AF80-8A25B8FC92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22965" y="2360376"/>
                  <a:ext cx="1074717" cy="1068624"/>
                </a:xfrm>
                <a:prstGeom prst="rect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F125125E-097A-084F-A04D-CF1ED8F8A9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2965" y="2360376"/>
                  <a:ext cx="1074717" cy="1068623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40E64EEE-79CA-394F-84EC-FC2FA5B6D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22964" y="2360375"/>
                  <a:ext cx="1074718" cy="1068624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E89075E6-C03B-8C41-82DA-983702B5EE72}"/>
                </a:ext>
              </a:extLst>
            </p:cNvPr>
            <p:cNvGrpSpPr/>
            <p:nvPr/>
          </p:nvGrpSpPr>
          <p:grpSpPr>
            <a:xfrm rot="5400000">
              <a:off x="1282277" y="2444959"/>
              <a:ext cx="357180" cy="355904"/>
              <a:chOff x="3219533" y="5375824"/>
              <a:chExt cx="357180" cy="355904"/>
            </a:xfrm>
          </p:grpSpPr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A75AD8DF-750C-8647-8449-453EA385A928}"/>
                  </a:ext>
                </a:extLst>
              </p:cNvPr>
              <p:cNvSpPr/>
              <p:nvPr/>
            </p:nvSpPr>
            <p:spPr>
              <a:xfrm>
                <a:off x="3257892" y="5375824"/>
                <a:ext cx="284975" cy="3559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A29DEA03-6CA9-D04F-99FE-5381C79A459C}"/>
                  </a:ext>
                </a:extLst>
              </p:cNvPr>
              <p:cNvGrpSpPr/>
              <p:nvPr/>
            </p:nvGrpSpPr>
            <p:grpSpPr>
              <a:xfrm>
                <a:off x="3321923" y="5393756"/>
                <a:ext cx="152400" cy="320040"/>
                <a:chOff x="5343896" y="1688068"/>
                <a:chExt cx="152400" cy="320040"/>
              </a:xfrm>
            </p:grpSpPr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BC849EF1-FD2F-5445-9CCF-A84D02436B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3896" y="1688068"/>
                  <a:ext cx="0" cy="320040"/>
                </a:xfrm>
                <a:prstGeom prst="line">
                  <a:avLst/>
                </a:prstGeom>
                <a:ln w="31750">
                  <a:solidFill>
                    <a:srgbClr val="FF64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E79884DE-BA93-D044-8652-0306A7E320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6296" y="1688068"/>
                  <a:ext cx="0" cy="320040"/>
                </a:xfrm>
                <a:prstGeom prst="line">
                  <a:avLst/>
                </a:prstGeom>
                <a:ln w="31750">
                  <a:solidFill>
                    <a:srgbClr val="FF64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5E508388-67C1-824B-80E4-81A6E42A3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5273" y="5553776"/>
                <a:ext cx="91440" cy="0"/>
              </a:xfrm>
              <a:prstGeom prst="line">
                <a:avLst/>
              </a:prstGeom>
              <a:ln w="34925">
                <a:solidFill>
                  <a:srgbClr val="FF64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5F92BA4A-BB93-DC44-BBBB-BB17D5975E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533" y="5553776"/>
                <a:ext cx="91440" cy="0"/>
              </a:xfrm>
              <a:prstGeom prst="line">
                <a:avLst/>
              </a:prstGeom>
              <a:ln w="34925">
                <a:solidFill>
                  <a:srgbClr val="FF64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F66C728B-0F7A-0D4E-A912-62EE1E890F38}"/>
                </a:ext>
              </a:extLst>
            </p:cNvPr>
            <p:cNvGrpSpPr/>
            <p:nvPr/>
          </p:nvGrpSpPr>
          <p:grpSpPr>
            <a:xfrm rot="5400000">
              <a:off x="4250803" y="2438257"/>
              <a:ext cx="357180" cy="355904"/>
              <a:chOff x="3219533" y="5375824"/>
              <a:chExt cx="357180" cy="355904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4EEB854D-50A9-8D4E-ADC7-2F034D72537C}"/>
                  </a:ext>
                </a:extLst>
              </p:cNvPr>
              <p:cNvSpPr/>
              <p:nvPr/>
            </p:nvSpPr>
            <p:spPr>
              <a:xfrm>
                <a:off x="3257892" y="5375824"/>
                <a:ext cx="284975" cy="3559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91D7662F-B9E3-7B46-9330-DA4F4AAE5BD0}"/>
                  </a:ext>
                </a:extLst>
              </p:cNvPr>
              <p:cNvGrpSpPr/>
              <p:nvPr/>
            </p:nvGrpSpPr>
            <p:grpSpPr>
              <a:xfrm>
                <a:off x="3321923" y="5393756"/>
                <a:ext cx="152400" cy="320040"/>
                <a:chOff x="5343896" y="1688068"/>
                <a:chExt cx="152400" cy="320040"/>
              </a:xfrm>
            </p:grpSpPr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EB4BD2CC-319F-B845-BFAE-FF7A33F235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3896" y="1688068"/>
                  <a:ext cx="0" cy="320040"/>
                </a:xfrm>
                <a:prstGeom prst="line">
                  <a:avLst/>
                </a:prstGeom>
                <a:ln w="31750">
                  <a:solidFill>
                    <a:srgbClr val="FF64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3AE02530-B7D6-DF44-8BE7-E2D284F4C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6296" y="1688068"/>
                  <a:ext cx="0" cy="320040"/>
                </a:xfrm>
                <a:prstGeom prst="line">
                  <a:avLst/>
                </a:prstGeom>
                <a:ln w="31750">
                  <a:solidFill>
                    <a:srgbClr val="FF64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BF023AF5-716B-9E49-8A76-3DFF6B16C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5273" y="5553776"/>
                <a:ext cx="91440" cy="0"/>
              </a:xfrm>
              <a:prstGeom prst="line">
                <a:avLst/>
              </a:prstGeom>
              <a:ln w="34925">
                <a:solidFill>
                  <a:srgbClr val="FF64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6264AA69-8829-3C41-BE6A-0A1DA123E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533" y="5553776"/>
                <a:ext cx="91440" cy="0"/>
              </a:xfrm>
              <a:prstGeom prst="line">
                <a:avLst/>
              </a:prstGeom>
              <a:ln w="34925">
                <a:solidFill>
                  <a:srgbClr val="FF64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CBB881A9-AE2F-D34B-91B1-36B1A684AEC6}"/>
                </a:ext>
              </a:extLst>
            </p:cNvPr>
            <p:cNvGrpSpPr/>
            <p:nvPr/>
          </p:nvGrpSpPr>
          <p:grpSpPr>
            <a:xfrm>
              <a:off x="2766137" y="3929227"/>
              <a:ext cx="357180" cy="355904"/>
              <a:chOff x="3219533" y="5375824"/>
              <a:chExt cx="357180" cy="355904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0310FAB-5FCC-C64F-8364-055FC47D4FA4}"/>
                  </a:ext>
                </a:extLst>
              </p:cNvPr>
              <p:cNvSpPr/>
              <p:nvPr/>
            </p:nvSpPr>
            <p:spPr>
              <a:xfrm>
                <a:off x="3257892" y="5375824"/>
                <a:ext cx="284975" cy="3559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3196BF1B-C1BA-BD46-BC74-3D440C3D7EAE}"/>
                  </a:ext>
                </a:extLst>
              </p:cNvPr>
              <p:cNvGrpSpPr/>
              <p:nvPr/>
            </p:nvGrpSpPr>
            <p:grpSpPr>
              <a:xfrm>
                <a:off x="3321923" y="5393756"/>
                <a:ext cx="152400" cy="320040"/>
                <a:chOff x="5343896" y="1688068"/>
                <a:chExt cx="152400" cy="320040"/>
              </a:xfrm>
            </p:grpSpPr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0E8F8DEA-42C4-2746-824B-0993A16DFD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3896" y="1688068"/>
                  <a:ext cx="0" cy="320040"/>
                </a:xfrm>
                <a:prstGeom prst="line">
                  <a:avLst/>
                </a:prstGeom>
                <a:ln w="31750">
                  <a:solidFill>
                    <a:srgbClr val="FF64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D1C2F809-F97E-804A-852C-ADD03CA6ED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6296" y="1688068"/>
                  <a:ext cx="0" cy="320040"/>
                </a:xfrm>
                <a:prstGeom prst="line">
                  <a:avLst/>
                </a:prstGeom>
                <a:ln w="31750">
                  <a:solidFill>
                    <a:srgbClr val="FF64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CB37E54-DFE8-DB49-B4C3-B4A0FBDF6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5273" y="5553776"/>
                <a:ext cx="91440" cy="0"/>
              </a:xfrm>
              <a:prstGeom prst="line">
                <a:avLst/>
              </a:prstGeom>
              <a:ln w="34925">
                <a:solidFill>
                  <a:srgbClr val="FF64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E71EBFE1-E1C2-6944-8BF1-7145D65580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533" y="5553776"/>
                <a:ext cx="91440" cy="0"/>
              </a:xfrm>
              <a:prstGeom prst="line">
                <a:avLst/>
              </a:prstGeom>
              <a:ln w="34925">
                <a:solidFill>
                  <a:srgbClr val="FF64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707C0B90-9B42-0D44-9C8B-FA7CA7D0B90C}"/>
                </a:ext>
              </a:extLst>
            </p:cNvPr>
            <p:cNvGrpSpPr/>
            <p:nvPr/>
          </p:nvGrpSpPr>
          <p:grpSpPr>
            <a:xfrm>
              <a:off x="2766137" y="959076"/>
              <a:ext cx="357180" cy="355904"/>
              <a:chOff x="3219533" y="5375824"/>
              <a:chExt cx="357180" cy="355904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470F6408-805F-6E4A-8209-B868FE475E3F}"/>
                  </a:ext>
                </a:extLst>
              </p:cNvPr>
              <p:cNvSpPr/>
              <p:nvPr/>
            </p:nvSpPr>
            <p:spPr>
              <a:xfrm>
                <a:off x="3257892" y="5375824"/>
                <a:ext cx="284975" cy="3559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CE18DEDE-7696-A548-BCA8-D2B697624A4D}"/>
                  </a:ext>
                </a:extLst>
              </p:cNvPr>
              <p:cNvGrpSpPr/>
              <p:nvPr/>
            </p:nvGrpSpPr>
            <p:grpSpPr>
              <a:xfrm>
                <a:off x="3321923" y="5393756"/>
                <a:ext cx="152400" cy="320040"/>
                <a:chOff x="5343896" y="1688068"/>
                <a:chExt cx="152400" cy="320040"/>
              </a:xfrm>
            </p:grpSpPr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6DAA3CAF-49E2-954C-A901-FF24519D4F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3896" y="1688068"/>
                  <a:ext cx="0" cy="320040"/>
                </a:xfrm>
                <a:prstGeom prst="line">
                  <a:avLst/>
                </a:prstGeom>
                <a:ln w="31750">
                  <a:solidFill>
                    <a:srgbClr val="FF64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7CEF983B-D5C7-5046-9748-5D13470403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6296" y="1688068"/>
                  <a:ext cx="0" cy="320040"/>
                </a:xfrm>
                <a:prstGeom prst="line">
                  <a:avLst/>
                </a:prstGeom>
                <a:ln w="31750">
                  <a:solidFill>
                    <a:srgbClr val="FF64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457D5ED7-4FFA-6248-A091-1B11480484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5273" y="5553776"/>
                <a:ext cx="91440" cy="0"/>
              </a:xfrm>
              <a:prstGeom prst="line">
                <a:avLst/>
              </a:prstGeom>
              <a:ln w="34925">
                <a:solidFill>
                  <a:srgbClr val="FF64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5CB0AA18-5158-D44D-AF9F-7A4CDB0166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533" y="5553776"/>
                <a:ext cx="91440" cy="0"/>
              </a:xfrm>
              <a:prstGeom prst="line">
                <a:avLst/>
              </a:prstGeom>
              <a:ln w="34925">
                <a:solidFill>
                  <a:srgbClr val="FF64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AD9AFED5-34DE-BE4F-A09E-9F1824734089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2943549" y="1255460"/>
              <a:ext cx="6880" cy="2727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0EE02698-25F6-B94F-807B-EAF01A920A7C}"/>
                </a:ext>
              </a:extLst>
            </p:cNvPr>
            <p:cNvGrpSpPr/>
            <p:nvPr/>
          </p:nvGrpSpPr>
          <p:grpSpPr>
            <a:xfrm rot="18900000" flipH="1">
              <a:off x="2541368" y="2409288"/>
              <a:ext cx="798371" cy="365760"/>
              <a:chOff x="6136259" y="1885908"/>
              <a:chExt cx="798371" cy="365760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292D52A5-39F5-A344-ACAD-498221EC0D7E}"/>
                  </a:ext>
                </a:extLst>
              </p:cNvPr>
              <p:cNvSpPr/>
              <p:nvPr/>
            </p:nvSpPr>
            <p:spPr>
              <a:xfrm>
                <a:off x="6191613" y="1885908"/>
                <a:ext cx="726598" cy="3657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72" name="Picture 271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8CF1369C-9C02-AA48-A4D2-07D86C52D8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6259" y="1950149"/>
                <a:ext cx="798371" cy="288391"/>
              </a:xfrm>
              <a:prstGeom prst="rect">
                <a:avLst/>
              </a:prstGeom>
            </p:spPr>
          </p:pic>
        </p:grpSp>
      </p:grpSp>
      <p:sp>
        <p:nvSpPr>
          <p:cNvPr id="528" name="Oval 527">
            <a:extLst>
              <a:ext uri="{FF2B5EF4-FFF2-40B4-BE49-F238E27FC236}">
                <a16:creationId xmlns:a16="http://schemas.microsoft.com/office/drawing/2014/main" id="{6E2192F8-CB5B-284C-BAFB-351C5526D55B}"/>
              </a:ext>
            </a:extLst>
          </p:cNvPr>
          <p:cNvSpPr/>
          <p:nvPr/>
        </p:nvSpPr>
        <p:spPr>
          <a:xfrm>
            <a:off x="9599398" y="3707566"/>
            <a:ext cx="96636" cy="989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24F3468F-1D57-CC40-8666-703AD29F9906}"/>
              </a:ext>
            </a:extLst>
          </p:cNvPr>
          <p:cNvSpPr/>
          <p:nvPr/>
        </p:nvSpPr>
        <p:spPr>
          <a:xfrm>
            <a:off x="9599397" y="1022482"/>
            <a:ext cx="96636" cy="989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EA2EB731-709D-D34F-A884-8D00E757FB23}"/>
                  </a:ext>
                </a:extLst>
              </p:cNvPr>
              <p:cNvSpPr txBox="1"/>
              <p:nvPr/>
            </p:nvSpPr>
            <p:spPr>
              <a:xfrm>
                <a:off x="8591373" y="3656941"/>
                <a:ext cx="2212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EA2EB731-709D-D34F-A884-8D00E757F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373" y="3656941"/>
                <a:ext cx="221278" cy="307777"/>
              </a:xfrm>
              <a:prstGeom prst="rect">
                <a:avLst/>
              </a:prstGeom>
              <a:blipFill>
                <a:blip r:embed="rId8"/>
                <a:stretch>
                  <a:fillRect l="-21053" r="-1578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84C01AB9-0C41-A044-8D9C-ADCC72B900A2}"/>
                  </a:ext>
                </a:extLst>
              </p:cNvPr>
              <p:cNvSpPr txBox="1"/>
              <p:nvPr/>
            </p:nvSpPr>
            <p:spPr>
              <a:xfrm>
                <a:off x="8075756" y="219914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84C01AB9-0C41-A044-8D9C-ADCC72B90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756" y="2199141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5714" r="-3571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AED6627B-13DF-3348-A7E4-7089565DA801}"/>
                  </a:ext>
                </a:extLst>
              </p:cNvPr>
              <p:cNvSpPr txBox="1"/>
              <p:nvPr/>
            </p:nvSpPr>
            <p:spPr>
              <a:xfrm>
                <a:off x="9551104" y="73449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AED6627B-13DF-3348-A7E4-7089565DA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104" y="73449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2C6DE58B-5076-5142-80C7-8A79AC53E0B3}"/>
                  </a:ext>
                </a:extLst>
              </p:cNvPr>
              <p:cNvSpPr txBox="1"/>
              <p:nvPr/>
            </p:nvSpPr>
            <p:spPr>
              <a:xfrm>
                <a:off x="11095725" y="224486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2C6DE58B-5076-5142-80C7-8A79AC53E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725" y="2244861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3" name="Group 432">
            <a:extLst>
              <a:ext uri="{FF2B5EF4-FFF2-40B4-BE49-F238E27FC236}">
                <a16:creationId xmlns:a16="http://schemas.microsoft.com/office/drawing/2014/main" id="{5CD61AE9-33CC-FA49-B2A4-764F93973AA6}"/>
              </a:ext>
            </a:extLst>
          </p:cNvPr>
          <p:cNvGrpSpPr/>
          <p:nvPr/>
        </p:nvGrpSpPr>
        <p:grpSpPr>
          <a:xfrm>
            <a:off x="9952898" y="2182146"/>
            <a:ext cx="680264" cy="517070"/>
            <a:chOff x="7871199" y="5116451"/>
            <a:chExt cx="680264" cy="5170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717C6906-D9C7-C548-A9CA-931265B5038F}"/>
                    </a:ext>
                  </a:extLst>
                </p:cNvPr>
                <p:cNvSpPr/>
                <p:nvPr/>
              </p:nvSpPr>
              <p:spPr>
                <a:xfrm>
                  <a:off x="7871199" y="5149060"/>
                  <a:ext cx="680264" cy="3694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717C6906-D9C7-C548-A9CA-931265B503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1199" y="5149060"/>
                  <a:ext cx="680264" cy="36946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5" name="Arc 434">
              <a:extLst>
                <a:ext uri="{FF2B5EF4-FFF2-40B4-BE49-F238E27FC236}">
                  <a16:creationId xmlns:a16="http://schemas.microsoft.com/office/drawing/2014/main" id="{07C3E00D-3EBB-024F-BB1C-C65360884898}"/>
                </a:ext>
              </a:extLst>
            </p:cNvPr>
            <p:cNvSpPr/>
            <p:nvPr/>
          </p:nvSpPr>
          <p:spPr>
            <a:xfrm rot="15000000">
              <a:off x="7918802" y="5117534"/>
              <a:ext cx="517070" cy="514904"/>
            </a:xfrm>
            <a:prstGeom prst="arc">
              <a:avLst>
                <a:gd name="adj1" fmla="val 17714013"/>
                <a:gd name="adj2" fmla="val 10329515"/>
              </a:avLst>
            </a:prstGeom>
            <a:ln w="1905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13F0410-74EC-DA4E-B78B-645453E9CA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57262" y="2129336"/>
            <a:ext cx="3719749" cy="37056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56D00B5-E7CA-F043-A428-035279F0759A}"/>
              </a:ext>
            </a:extLst>
          </p:cNvPr>
          <p:cNvGrpSpPr/>
          <p:nvPr/>
        </p:nvGrpSpPr>
        <p:grpSpPr>
          <a:xfrm>
            <a:off x="5179339" y="1321072"/>
            <a:ext cx="394610" cy="394610"/>
            <a:chOff x="5179339" y="1321072"/>
            <a:chExt cx="394610" cy="39461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0988FA5-5BEB-8243-A597-AD177695E7B7}"/>
                </a:ext>
              </a:extLst>
            </p:cNvPr>
            <p:cNvSpPr/>
            <p:nvPr/>
          </p:nvSpPr>
          <p:spPr>
            <a:xfrm>
              <a:off x="5225143" y="1364210"/>
              <a:ext cx="303005" cy="30300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278BC65-2994-6846-8A8D-7B8807D50DB9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5376644" y="1318408"/>
              <a:ext cx="0" cy="39461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7355D30-CB61-DA42-995B-49AFD3394D0D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376561" y="1321072"/>
              <a:ext cx="0" cy="39461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F4A79AC-E2F4-C84F-9BCB-797952826296}"/>
              </a:ext>
            </a:extLst>
          </p:cNvPr>
          <p:cNvGrpSpPr/>
          <p:nvPr/>
        </p:nvGrpSpPr>
        <p:grpSpPr>
          <a:xfrm>
            <a:off x="5712642" y="1339905"/>
            <a:ext cx="394610" cy="394610"/>
            <a:chOff x="5179339" y="1321072"/>
            <a:chExt cx="394610" cy="394610"/>
          </a:xfrm>
        </p:grpSpPr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8859A944-4BBA-5441-99DA-6BDA4283C9A8}"/>
                </a:ext>
              </a:extLst>
            </p:cNvPr>
            <p:cNvSpPr/>
            <p:nvPr/>
          </p:nvSpPr>
          <p:spPr>
            <a:xfrm>
              <a:off x="5225143" y="1364210"/>
              <a:ext cx="303005" cy="30300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34FFD2E-9F03-2243-A68B-813ADA0AAFEE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5376644" y="1318408"/>
              <a:ext cx="0" cy="39461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52A0055-D21F-DA4B-A046-5A1A2EE71B6C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376561" y="1321072"/>
              <a:ext cx="0" cy="39461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163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1683601A-FD02-3B48-BF0A-6C609ECA050E}"/>
              </a:ext>
            </a:extLst>
          </p:cNvPr>
          <p:cNvSpPr/>
          <p:nvPr/>
        </p:nvSpPr>
        <p:spPr>
          <a:xfrm rot="5400000">
            <a:off x="9725591" y="3994320"/>
            <a:ext cx="1182189" cy="5192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760C0A-4A76-AF46-832F-C747FFFC1748}"/>
              </a:ext>
            </a:extLst>
          </p:cNvPr>
          <p:cNvSpPr/>
          <p:nvPr/>
        </p:nvSpPr>
        <p:spPr>
          <a:xfrm rot="18900000">
            <a:off x="5130981" y="1333087"/>
            <a:ext cx="1930037" cy="19300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EF38DED-9E94-2247-992D-5FA7DF62DA5F}"/>
              </a:ext>
            </a:extLst>
          </p:cNvPr>
          <p:cNvGrpSpPr/>
          <p:nvPr/>
        </p:nvGrpSpPr>
        <p:grpSpPr>
          <a:xfrm>
            <a:off x="8443663" y="4147007"/>
            <a:ext cx="357180" cy="320040"/>
            <a:chOff x="3219533" y="5393756"/>
            <a:chExt cx="357180" cy="320040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71150CF-99ED-1D49-B378-84FDCA675AE9}"/>
                </a:ext>
              </a:extLst>
            </p:cNvPr>
            <p:cNvSpPr/>
            <p:nvPr/>
          </p:nvSpPr>
          <p:spPr>
            <a:xfrm>
              <a:off x="3332873" y="5393756"/>
              <a:ext cx="130499" cy="32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13304B91-71BA-4D4A-AA48-FBFB842C1670}"/>
                </a:ext>
              </a:extLst>
            </p:cNvPr>
            <p:cNvGrpSpPr/>
            <p:nvPr/>
          </p:nvGrpSpPr>
          <p:grpSpPr>
            <a:xfrm>
              <a:off x="3321923" y="5393756"/>
              <a:ext cx="152400" cy="320040"/>
              <a:chOff x="5343896" y="1688068"/>
              <a:chExt cx="152400" cy="320040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5314BBE-E0C6-1346-892A-33FFF7CFE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3896" y="1688068"/>
                <a:ext cx="0" cy="320040"/>
              </a:xfrm>
              <a:prstGeom prst="line">
                <a:avLst/>
              </a:prstGeom>
              <a:ln w="31750">
                <a:solidFill>
                  <a:srgbClr val="FF64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6CE927A7-E42A-D34E-9557-8D7AC32C3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296" y="1688068"/>
                <a:ext cx="0" cy="320040"/>
              </a:xfrm>
              <a:prstGeom prst="line">
                <a:avLst/>
              </a:prstGeom>
              <a:ln w="31750">
                <a:solidFill>
                  <a:srgbClr val="FF64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8AA4FAC-B412-7C4B-B0B7-2B299CBF44B9}"/>
                </a:ext>
              </a:extLst>
            </p:cNvPr>
            <p:cNvCxnSpPr>
              <a:cxnSpLocks/>
            </p:cNvCxnSpPr>
            <p:nvPr/>
          </p:nvCxnSpPr>
          <p:spPr>
            <a:xfrm>
              <a:off x="3485273" y="5553776"/>
              <a:ext cx="91440" cy="0"/>
            </a:xfrm>
            <a:prstGeom prst="line">
              <a:avLst/>
            </a:prstGeom>
            <a:ln w="25400">
              <a:solidFill>
                <a:srgbClr val="FF64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E9ACA90-0E89-5847-9353-0C6BAD2A8F10}"/>
                </a:ext>
              </a:extLst>
            </p:cNvPr>
            <p:cNvCxnSpPr>
              <a:cxnSpLocks/>
            </p:cNvCxnSpPr>
            <p:nvPr/>
          </p:nvCxnSpPr>
          <p:spPr>
            <a:xfrm>
              <a:off x="3219533" y="5553776"/>
              <a:ext cx="91440" cy="0"/>
            </a:xfrm>
            <a:prstGeom prst="line">
              <a:avLst/>
            </a:prstGeom>
            <a:ln w="25400">
              <a:solidFill>
                <a:srgbClr val="FF64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1AE1A7-28D0-1244-B769-64EC38B073C5}"/>
              </a:ext>
            </a:extLst>
          </p:cNvPr>
          <p:cNvCxnSpPr>
            <a:cxnSpLocks/>
          </p:cNvCxnSpPr>
          <p:nvPr/>
        </p:nvCxnSpPr>
        <p:spPr>
          <a:xfrm>
            <a:off x="9720589" y="3137034"/>
            <a:ext cx="0" cy="1831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6821F1A-58A8-EE43-9A1A-A7DEF7C1A44D}"/>
              </a:ext>
            </a:extLst>
          </p:cNvPr>
          <p:cNvGrpSpPr/>
          <p:nvPr/>
        </p:nvGrpSpPr>
        <p:grpSpPr>
          <a:xfrm flipH="1">
            <a:off x="8800843" y="4133132"/>
            <a:ext cx="664436" cy="320014"/>
            <a:chOff x="6175204" y="1885908"/>
            <a:chExt cx="759417" cy="365760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E2048E25-AA7F-A34F-AF26-0406228189D4}"/>
                </a:ext>
              </a:extLst>
            </p:cNvPr>
            <p:cNvSpPr/>
            <p:nvPr/>
          </p:nvSpPr>
          <p:spPr>
            <a:xfrm>
              <a:off x="6191613" y="1885908"/>
              <a:ext cx="726598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6" name="Picture 245" descr="A close up of a sign&#10;&#10;Description automatically generated">
              <a:extLst>
                <a:ext uri="{FF2B5EF4-FFF2-40B4-BE49-F238E27FC236}">
                  <a16:creationId xmlns:a16="http://schemas.microsoft.com/office/drawing/2014/main" id="{4736EBE6-3CD0-6E4D-BE36-915F6495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5204" y="1946487"/>
              <a:ext cx="759417" cy="274320"/>
            </a:xfrm>
            <a:prstGeom prst="rect">
              <a:avLst/>
            </a:prstGeom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46CC45F6-E312-4D4E-A46A-FE4CEAB790F6}"/>
              </a:ext>
            </a:extLst>
          </p:cNvPr>
          <p:cNvGrpSpPr/>
          <p:nvPr/>
        </p:nvGrpSpPr>
        <p:grpSpPr>
          <a:xfrm rot="18900000">
            <a:off x="6588891" y="4155449"/>
            <a:ext cx="323810" cy="323440"/>
            <a:chOff x="6291350" y="3267280"/>
            <a:chExt cx="323810" cy="323440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2C5E11A7-0218-C84E-BE0F-DFB22C721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1350" y="3267280"/>
              <a:ext cx="323810" cy="3234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5519E2E0-AC8B-C441-BD7B-D1B356B16B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91350" y="3267280"/>
              <a:ext cx="323810" cy="323440"/>
              <a:chOff x="5622964" y="2360375"/>
              <a:chExt cx="1074718" cy="1068625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C9C40B8-4AB6-E642-9786-AB33D930DE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2965" y="2360376"/>
                <a:ext cx="1074717" cy="1068624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02B4D4AE-E1FA-0C40-8696-8B4EDDBE3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2965" y="2360376"/>
                <a:ext cx="1074717" cy="1068623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F5687536-FC96-CC4C-B7E9-1363F45DD3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2964" y="2360375"/>
                <a:ext cx="1074718" cy="1068624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837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13404-B51D-A54A-9BEA-576F72C1379E}"/>
              </a:ext>
            </a:extLst>
          </p:cNvPr>
          <p:cNvGrpSpPr/>
          <p:nvPr/>
        </p:nvGrpSpPr>
        <p:grpSpPr>
          <a:xfrm>
            <a:off x="660301" y="507838"/>
            <a:ext cx="2830679" cy="3582188"/>
            <a:chOff x="4615081" y="1559398"/>
            <a:chExt cx="2830679" cy="35821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92F958C-8841-384F-AEC7-76BC2993B165}"/>
                </a:ext>
              </a:extLst>
            </p:cNvPr>
            <p:cNvGrpSpPr/>
            <p:nvPr/>
          </p:nvGrpSpPr>
          <p:grpSpPr>
            <a:xfrm rot="18900000">
              <a:off x="4807841" y="2329892"/>
              <a:ext cx="2446842" cy="2360057"/>
              <a:chOff x="4874453" y="2248972"/>
              <a:chExt cx="2446842" cy="236005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2760C0A-4A76-AF46-832F-C747FFFC1748}"/>
                  </a:ext>
                </a:extLst>
              </p:cNvPr>
              <p:cNvSpPr/>
              <p:nvPr/>
            </p:nvSpPr>
            <p:spPr>
              <a:xfrm rot="16200000">
                <a:off x="5130981" y="2463981"/>
                <a:ext cx="1930037" cy="1930037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`\’[‘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B8E33276-93FB-234B-9EEE-CBA4D17D3F83}"/>
                  </a:ext>
                </a:extLst>
              </p:cNvPr>
              <p:cNvGrpSpPr/>
              <p:nvPr/>
            </p:nvGrpSpPr>
            <p:grpSpPr>
              <a:xfrm rot="16200000" flipH="1">
                <a:off x="4617391" y="3190154"/>
                <a:ext cx="991813" cy="477690"/>
                <a:chOff x="6175204" y="1885908"/>
                <a:chExt cx="759417" cy="36576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049A01A5-460E-C74A-B92E-54AF97EEAE61}"/>
                    </a:ext>
                  </a:extLst>
                </p:cNvPr>
                <p:cNvSpPr/>
                <p:nvPr/>
              </p:nvSpPr>
              <p:spPr>
                <a:xfrm>
                  <a:off x="6191613" y="1885908"/>
                  <a:ext cx="726598" cy="3657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5" name="Picture 54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5F99F410-A86D-6D4D-BD7A-D17062F8CA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75204" y="1946487"/>
                  <a:ext cx="759417" cy="274320"/>
                </a:xfrm>
                <a:prstGeom prst="rect">
                  <a:avLst/>
                </a:prstGeom>
              </p:spPr>
            </p:pic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D26E8A1-7939-E84B-9911-82FF7005477E}"/>
                  </a:ext>
                </a:extLst>
              </p:cNvPr>
              <p:cNvGrpSpPr/>
              <p:nvPr/>
            </p:nvGrpSpPr>
            <p:grpSpPr>
              <a:xfrm rot="5400000" flipH="1">
                <a:off x="6586543" y="3190153"/>
                <a:ext cx="991813" cy="477690"/>
                <a:chOff x="6175204" y="1885908"/>
                <a:chExt cx="759417" cy="36576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68FEBDC-A203-B94B-8001-3A0CEB2A0506}"/>
                    </a:ext>
                  </a:extLst>
                </p:cNvPr>
                <p:cNvSpPr/>
                <p:nvPr/>
              </p:nvSpPr>
              <p:spPr>
                <a:xfrm>
                  <a:off x="6191613" y="1885908"/>
                  <a:ext cx="726598" cy="3657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8" name="Picture 57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0E4701EE-B35C-CA4A-A3C7-6CBD3B0F3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75204" y="1946487"/>
                  <a:ext cx="759417" cy="27432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54A8DCDB-964A-054D-B837-ACF84891DC72}"/>
                  </a:ext>
                </a:extLst>
              </p:cNvPr>
              <p:cNvGrpSpPr/>
              <p:nvPr/>
            </p:nvGrpSpPr>
            <p:grpSpPr>
              <a:xfrm>
                <a:off x="5880745" y="2248972"/>
                <a:ext cx="430507" cy="430015"/>
                <a:chOff x="6291350" y="3267280"/>
                <a:chExt cx="323810" cy="323440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75C004F4-3A12-4B4F-B1BD-8FAFCC57BE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91350" y="3267280"/>
                  <a:ext cx="323810" cy="3234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6C7AE257-FCD2-6140-B902-4B6A5A8258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291350" y="3267280"/>
                  <a:ext cx="323810" cy="323440"/>
                  <a:chOff x="5622964" y="2360375"/>
                  <a:chExt cx="1074718" cy="1068625"/>
                </a:xfrm>
              </p:grpSpPr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F0CF25D3-7A7F-5C42-8D38-A6344083FD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622965" y="2360376"/>
                    <a:ext cx="1074717" cy="1068624"/>
                  </a:xfrm>
                  <a:prstGeom prst="rect">
                    <a:avLst/>
                  </a:prstGeom>
                  <a:noFill/>
                  <a:ln w="317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1B1CC41C-FF0B-6A45-8D0A-9B3046BAF1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22965" y="2360376"/>
                    <a:ext cx="1074717" cy="1068623"/>
                  </a:xfrm>
                  <a:prstGeom prst="line">
                    <a:avLst/>
                  </a:prstGeom>
                  <a:ln w="317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79DC9E46-F94C-8242-AA0B-8D3708E077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622964" y="2360375"/>
                    <a:ext cx="1074718" cy="1068624"/>
                  </a:xfrm>
                  <a:prstGeom prst="line">
                    <a:avLst/>
                  </a:prstGeom>
                  <a:ln w="317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3ED8C4B-CFB7-174C-A164-1314D746A289}"/>
                  </a:ext>
                </a:extLst>
              </p:cNvPr>
              <p:cNvGrpSpPr/>
              <p:nvPr/>
            </p:nvGrpSpPr>
            <p:grpSpPr>
              <a:xfrm>
                <a:off x="5880744" y="4179014"/>
                <a:ext cx="430507" cy="430015"/>
                <a:chOff x="6291350" y="3267280"/>
                <a:chExt cx="323810" cy="323440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9C7ABE4-0441-B044-8138-302204B22A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91350" y="3267280"/>
                  <a:ext cx="323810" cy="3234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395EC379-4CBD-6644-94DB-AF521022956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291350" y="3267280"/>
                  <a:ext cx="323810" cy="323440"/>
                  <a:chOff x="5622964" y="2360375"/>
                  <a:chExt cx="1074718" cy="1068625"/>
                </a:xfrm>
              </p:grpSpPr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A44F0DD3-E275-0645-AB00-BF90F059EF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622965" y="2360376"/>
                    <a:ext cx="1074717" cy="1068624"/>
                  </a:xfrm>
                  <a:prstGeom prst="rect">
                    <a:avLst/>
                  </a:prstGeom>
                  <a:noFill/>
                  <a:ln w="31750">
                    <a:solidFill>
                      <a:srgbClr val="6F2F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877E0D59-5563-914D-A25B-2AB21C022B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22965" y="2360376"/>
                    <a:ext cx="1074717" cy="1068623"/>
                  </a:xfrm>
                  <a:prstGeom prst="line">
                    <a:avLst/>
                  </a:prstGeom>
                  <a:ln w="31750">
                    <a:solidFill>
                      <a:srgbClr val="6F2F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48B6FA2D-F92C-794E-89A3-468EAEE4F5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622964" y="2360375"/>
                    <a:ext cx="1074718" cy="1068624"/>
                  </a:xfrm>
                  <a:prstGeom prst="line">
                    <a:avLst/>
                  </a:prstGeom>
                  <a:ln w="31750">
                    <a:solidFill>
                      <a:srgbClr val="6F2F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69ECC34-CDB6-4449-AE1A-14435B10C19E}"/>
                </a:ext>
              </a:extLst>
            </p:cNvPr>
            <p:cNvCxnSpPr>
              <a:cxnSpLocks/>
            </p:cNvCxnSpPr>
            <p:nvPr/>
          </p:nvCxnSpPr>
          <p:spPr>
            <a:xfrm>
              <a:off x="4657241" y="1701292"/>
              <a:ext cx="0" cy="180690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062E66-467F-3841-B7CB-9A8D53008B2D}"/>
                </a:ext>
              </a:extLst>
            </p:cNvPr>
            <p:cNvCxnSpPr>
              <a:cxnSpLocks/>
            </p:cNvCxnSpPr>
            <p:nvPr/>
          </p:nvCxnSpPr>
          <p:spPr>
            <a:xfrm>
              <a:off x="7401402" y="1705585"/>
              <a:ext cx="0" cy="180690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E23FE1C-CA5F-4843-BE98-11DC5DB13904}"/>
                </a:ext>
              </a:extLst>
            </p:cNvPr>
            <p:cNvCxnSpPr>
              <a:cxnSpLocks/>
            </p:cNvCxnSpPr>
            <p:nvPr/>
          </p:nvCxnSpPr>
          <p:spPr>
            <a:xfrm>
              <a:off x="4657241" y="1719418"/>
              <a:ext cx="2761314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B436A1D-DE23-D54B-A528-F1486A8709E1}"/>
                </a:ext>
              </a:extLst>
            </p:cNvPr>
            <p:cNvCxnSpPr>
              <a:cxnSpLocks/>
            </p:cNvCxnSpPr>
            <p:nvPr/>
          </p:nvCxnSpPr>
          <p:spPr>
            <a:xfrm>
              <a:off x="6029935" y="2146503"/>
              <a:ext cx="0" cy="27294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A0B57C3-D8E7-DA4E-B6BC-E4BFB4354151}"/>
                </a:ext>
              </a:extLst>
            </p:cNvPr>
            <p:cNvGrpSpPr/>
            <p:nvPr/>
          </p:nvGrpSpPr>
          <p:grpSpPr>
            <a:xfrm>
              <a:off x="5859308" y="1559398"/>
              <a:ext cx="357180" cy="320040"/>
              <a:chOff x="3219533" y="5393756"/>
              <a:chExt cx="357180" cy="32004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BD493CE-6061-544C-A51B-BE692E415678}"/>
                  </a:ext>
                </a:extLst>
              </p:cNvPr>
              <p:cNvSpPr/>
              <p:nvPr/>
            </p:nvSpPr>
            <p:spPr>
              <a:xfrm>
                <a:off x="3332873" y="5393756"/>
                <a:ext cx="130499" cy="32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591D5EC-AE3A-7D4A-BB64-09D6102DE806}"/>
                  </a:ext>
                </a:extLst>
              </p:cNvPr>
              <p:cNvGrpSpPr/>
              <p:nvPr/>
            </p:nvGrpSpPr>
            <p:grpSpPr>
              <a:xfrm>
                <a:off x="3321923" y="5393756"/>
                <a:ext cx="152400" cy="320040"/>
                <a:chOff x="5343896" y="1688068"/>
                <a:chExt cx="152400" cy="320040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B0165E8-A80C-E64E-BBA6-AF91BE751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3896" y="1688068"/>
                  <a:ext cx="0" cy="320040"/>
                </a:xfrm>
                <a:prstGeom prst="line">
                  <a:avLst/>
                </a:prstGeom>
                <a:ln w="38100">
                  <a:solidFill>
                    <a:srgbClr val="FD7C3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40CF1B4D-4861-F840-BF09-A30659F28A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6296" y="1688068"/>
                  <a:ext cx="0" cy="320040"/>
                </a:xfrm>
                <a:prstGeom prst="line">
                  <a:avLst/>
                </a:prstGeom>
                <a:ln w="38100">
                  <a:solidFill>
                    <a:srgbClr val="FD7C3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206060D-8B1E-1042-84E4-6335C9821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5273" y="5553776"/>
                <a:ext cx="91440" cy="0"/>
              </a:xfrm>
              <a:prstGeom prst="line">
                <a:avLst/>
              </a:prstGeom>
              <a:ln w="34925">
                <a:solidFill>
                  <a:srgbClr val="FD7C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8A7849B-B20A-8443-A61A-0D13B612E5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533" y="5553776"/>
                <a:ext cx="91440" cy="0"/>
              </a:xfrm>
              <a:prstGeom prst="line">
                <a:avLst/>
              </a:prstGeom>
              <a:ln w="34925">
                <a:solidFill>
                  <a:srgbClr val="FD7C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DF02C3D-F800-B747-BF6A-ACBB5DBAD146}"/>
                </a:ext>
              </a:extLst>
            </p:cNvPr>
            <p:cNvGrpSpPr/>
            <p:nvPr/>
          </p:nvGrpSpPr>
          <p:grpSpPr>
            <a:xfrm rot="16200000">
              <a:off x="5850497" y="3323337"/>
              <a:ext cx="357180" cy="320040"/>
              <a:chOff x="3219533" y="5393756"/>
              <a:chExt cx="357180" cy="32004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1E67260-CEDA-1D4A-AB4D-EDF6086385AA}"/>
                  </a:ext>
                </a:extLst>
              </p:cNvPr>
              <p:cNvSpPr/>
              <p:nvPr/>
            </p:nvSpPr>
            <p:spPr>
              <a:xfrm>
                <a:off x="3332873" y="5393756"/>
                <a:ext cx="130499" cy="32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960FC06-8D47-A547-BDF2-BD7844746E73}"/>
                  </a:ext>
                </a:extLst>
              </p:cNvPr>
              <p:cNvGrpSpPr/>
              <p:nvPr/>
            </p:nvGrpSpPr>
            <p:grpSpPr>
              <a:xfrm>
                <a:off x="3321923" y="5393756"/>
                <a:ext cx="152400" cy="320040"/>
                <a:chOff x="5343896" y="1688068"/>
                <a:chExt cx="152400" cy="320040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43DD5AC6-8E91-1B49-AC18-8CE33B4A1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3896" y="1688068"/>
                  <a:ext cx="0" cy="320040"/>
                </a:xfrm>
                <a:prstGeom prst="line">
                  <a:avLst/>
                </a:prstGeom>
                <a:ln w="38100">
                  <a:solidFill>
                    <a:srgbClr val="FD7C3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526E7820-116C-0A4A-90AE-11090C1CF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6296" y="1688068"/>
                  <a:ext cx="0" cy="320040"/>
                </a:xfrm>
                <a:prstGeom prst="line">
                  <a:avLst/>
                </a:prstGeom>
                <a:ln w="38100">
                  <a:solidFill>
                    <a:srgbClr val="FD7C3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3006DBD-8244-2C43-A2DB-D620B478A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5273" y="5553776"/>
                <a:ext cx="91440" cy="0"/>
              </a:xfrm>
              <a:prstGeom prst="line">
                <a:avLst/>
              </a:prstGeom>
              <a:ln w="34925">
                <a:solidFill>
                  <a:srgbClr val="FD7C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E436D4F-AD1C-1240-811D-D2E7DB3766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533" y="5553776"/>
                <a:ext cx="91440" cy="0"/>
              </a:xfrm>
              <a:prstGeom prst="line">
                <a:avLst/>
              </a:prstGeom>
              <a:ln w="34925">
                <a:solidFill>
                  <a:srgbClr val="FD7C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1" name="Picture 11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73ABC23D-DA7B-0740-930C-DC25433A6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844428" y="4833007"/>
              <a:ext cx="368885" cy="308579"/>
            </a:xfrm>
            <a:prstGeom prst="rect">
              <a:avLst/>
            </a:prstGeom>
          </p:spPr>
        </p:pic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03389366-1A14-AD46-9933-8109588555F9}"/>
                </a:ext>
              </a:extLst>
            </p:cNvPr>
            <p:cNvSpPr/>
            <p:nvPr/>
          </p:nvSpPr>
          <p:spPr>
            <a:xfrm>
              <a:off x="4615081" y="3462554"/>
              <a:ext cx="96636" cy="989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6EE5F71-C60A-E14B-BB88-D296223EEE1B}"/>
                </a:ext>
              </a:extLst>
            </p:cNvPr>
            <p:cNvSpPr/>
            <p:nvPr/>
          </p:nvSpPr>
          <p:spPr>
            <a:xfrm>
              <a:off x="7349124" y="3462782"/>
              <a:ext cx="96636" cy="989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80969C2-32F7-C640-8136-D63FC75EEE69}"/>
                </a:ext>
              </a:extLst>
            </p:cNvPr>
            <p:cNvSpPr/>
            <p:nvPr/>
          </p:nvSpPr>
          <p:spPr>
            <a:xfrm>
              <a:off x="5981004" y="2117378"/>
              <a:ext cx="96636" cy="989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9D6E7E-8FC9-E046-B1A9-745C3D7A7D4D}"/>
                    </a:ext>
                  </a:extLst>
                </p:cNvPr>
                <p:cNvSpPr txBox="1"/>
                <p:nvPr/>
              </p:nvSpPr>
              <p:spPr>
                <a:xfrm>
                  <a:off x="6395608" y="4474747"/>
                  <a:ext cx="996940" cy="5268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9D6E7E-8FC9-E046-B1A9-745C3D7A7D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608" y="4474747"/>
                  <a:ext cx="996940" cy="526876"/>
                </a:xfrm>
                <a:prstGeom prst="rect">
                  <a:avLst/>
                </a:prstGeom>
                <a:blipFill>
                  <a:blip r:embed="rId5"/>
                  <a:stretch>
                    <a:fillRect l="-8861" r="-5063" b="-209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302E388-0547-B44C-9902-DD5DC32CC0E2}"/>
                    </a:ext>
                  </a:extLst>
                </p:cNvPr>
                <p:cNvSpPr txBox="1"/>
                <p:nvPr/>
              </p:nvSpPr>
              <p:spPr>
                <a:xfrm>
                  <a:off x="6567239" y="3058546"/>
                  <a:ext cx="31938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302E388-0547-B44C-9902-DD5DC32CC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239" y="3058546"/>
                  <a:ext cx="319383" cy="492443"/>
                </a:xfrm>
                <a:prstGeom prst="rect">
                  <a:avLst/>
                </a:prstGeom>
                <a:blipFill>
                  <a:blip r:embed="rId6"/>
                  <a:stretch>
                    <a:fillRect l="-26923" r="-26923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B3FF983-1CCD-6C46-A102-5374FBFABED5}"/>
                    </a:ext>
                  </a:extLst>
                </p:cNvPr>
                <p:cNvSpPr txBox="1"/>
                <p:nvPr/>
              </p:nvSpPr>
              <p:spPr>
                <a:xfrm>
                  <a:off x="6096000" y="1723861"/>
                  <a:ext cx="35625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B3FF983-1CCD-6C46-A102-5374FBFAB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723861"/>
                  <a:ext cx="356251" cy="492443"/>
                </a:xfrm>
                <a:prstGeom prst="rect">
                  <a:avLst/>
                </a:prstGeom>
                <a:blipFill>
                  <a:blip r:embed="rId7"/>
                  <a:stretch>
                    <a:fillRect l="-24138" r="-2069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D8A9D17-8E07-564E-AEFC-2BEA7238E7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9578" y="421559"/>
            <a:ext cx="2833838" cy="388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92F958C-8841-384F-AEC7-76BC2993B165}"/>
              </a:ext>
            </a:extLst>
          </p:cNvPr>
          <p:cNvGrpSpPr/>
          <p:nvPr/>
        </p:nvGrpSpPr>
        <p:grpSpPr>
          <a:xfrm rot="18900000">
            <a:off x="4807841" y="2329892"/>
            <a:ext cx="2446842" cy="2360057"/>
            <a:chOff x="4874453" y="2248972"/>
            <a:chExt cx="2446842" cy="236005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2760C0A-4A76-AF46-832F-C747FFFC1748}"/>
                </a:ext>
              </a:extLst>
            </p:cNvPr>
            <p:cNvSpPr/>
            <p:nvPr/>
          </p:nvSpPr>
          <p:spPr>
            <a:xfrm rot="16200000">
              <a:off x="5130981" y="2463981"/>
              <a:ext cx="1930037" cy="1930037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`\’[‘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8E33276-93FB-234B-9EEE-CBA4D17D3F83}"/>
                </a:ext>
              </a:extLst>
            </p:cNvPr>
            <p:cNvGrpSpPr/>
            <p:nvPr/>
          </p:nvGrpSpPr>
          <p:grpSpPr>
            <a:xfrm rot="16200000" flipH="1">
              <a:off x="4617391" y="3190154"/>
              <a:ext cx="991813" cy="477690"/>
              <a:chOff x="6175204" y="1885908"/>
              <a:chExt cx="759417" cy="36576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49A01A5-460E-C74A-B92E-54AF97EEAE61}"/>
                  </a:ext>
                </a:extLst>
              </p:cNvPr>
              <p:cNvSpPr/>
              <p:nvPr/>
            </p:nvSpPr>
            <p:spPr>
              <a:xfrm>
                <a:off x="6191613" y="1885908"/>
                <a:ext cx="726598" cy="3657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5" name="Picture 5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5F99F410-A86D-6D4D-BD7A-D17062F8C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204" y="1946487"/>
                <a:ext cx="759417" cy="274320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D26E8A1-7939-E84B-9911-82FF7005477E}"/>
                </a:ext>
              </a:extLst>
            </p:cNvPr>
            <p:cNvGrpSpPr/>
            <p:nvPr/>
          </p:nvGrpSpPr>
          <p:grpSpPr>
            <a:xfrm rot="5400000" flipH="1">
              <a:off x="6586543" y="3190153"/>
              <a:ext cx="991813" cy="477690"/>
              <a:chOff x="6175204" y="1885908"/>
              <a:chExt cx="759417" cy="36576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68FEBDC-A203-B94B-8001-3A0CEB2A0506}"/>
                  </a:ext>
                </a:extLst>
              </p:cNvPr>
              <p:cNvSpPr/>
              <p:nvPr/>
            </p:nvSpPr>
            <p:spPr>
              <a:xfrm>
                <a:off x="6191613" y="1885908"/>
                <a:ext cx="726598" cy="3657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8" name="Picture 57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0E4701EE-B35C-CA4A-A3C7-6CBD3B0F3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204" y="1946487"/>
                <a:ext cx="759417" cy="274320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4A8DCDB-964A-054D-B837-ACF84891DC72}"/>
                </a:ext>
              </a:extLst>
            </p:cNvPr>
            <p:cNvGrpSpPr/>
            <p:nvPr/>
          </p:nvGrpSpPr>
          <p:grpSpPr>
            <a:xfrm>
              <a:off x="5880745" y="2248972"/>
              <a:ext cx="430507" cy="430015"/>
              <a:chOff x="6291350" y="3267280"/>
              <a:chExt cx="323810" cy="32344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5C004F4-3A12-4B4F-B1BD-8FAFCC57BE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91350" y="3267280"/>
                <a:ext cx="323810" cy="3234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6C7AE257-FCD2-6140-B902-4B6A5A8258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291350" y="3267280"/>
                <a:ext cx="323810" cy="323440"/>
                <a:chOff x="5622964" y="2360375"/>
                <a:chExt cx="1074718" cy="1068625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0CF25D3-7A7F-5C42-8D38-A6344083FD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22965" y="2360376"/>
                  <a:ext cx="1074717" cy="1068624"/>
                </a:xfrm>
                <a:prstGeom prst="rect">
                  <a:avLst/>
                </a:prstGeom>
                <a:noFill/>
                <a:ln w="317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B1CC41C-FF0B-6A45-8D0A-9B3046BAF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2965" y="2360376"/>
                  <a:ext cx="1074717" cy="1068623"/>
                </a:xfrm>
                <a:prstGeom prst="line">
                  <a:avLst/>
                </a:prstGeom>
                <a:ln w="317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9DC9E46-F94C-8242-AA0B-8D3708E07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22964" y="2360375"/>
                  <a:ext cx="1074718" cy="1068624"/>
                </a:xfrm>
                <a:prstGeom prst="line">
                  <a:avLst/>
                </a:prstGeom>
                <a:ln w="317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3ED8C4B-CFB7-174C-A164-1314D746A289}"/>
                </a:ext>
              </a:extLst>
            </p:cNvPr>
            <p:cNvGrpSpPr/>
            <p:nvPr/>
          </p:nvGrpSpPr>
          <p:grpSpPr>
            <a:xfrm>
              <a:off x="5880744" y="4179014"/>
              <a:ext cx="430507" cy="430015"/>
              <a:chOff x="6291350" y="3267280"/>
              <a:chExt cx="323810" cy="32344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9C7ABE4-0441-B044-8138-302204B22A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91350" y="3267280"/>
                <a:ext cx="323810" cy="3234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95EC379-4CBD-6644-94DB-AF521022956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291350" y="3267280"/>
                <a:ext cx="323810" cy="323440"/>
                <a:chOff x="5622964" y="2360375"/>
                <a:chExt cx="1074718" cy="1068625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A44F0DD3-E275-0645-AB00-BF90F059EF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22965" y="2360376"/>
                  <a:ext cx="1074717" cy="1068624"/>
                </a:xfrm>
                <a:prstGeom prst="rect">
                  <a:avLst/>
                </a:prstGeom>
                <a:noFill/>
                <a:ln w="31750">
                  <a:solidFill>
                    <a:srgbClr val="6F2F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877E0D59-5563-914D-A25B-2AB21C022B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2965" y="2360376"/>
                  <a:ext cx="1074717" cy="1068623"/>
                </a:xfrm>
                <a:prstGeom prst="line">
                  <a:avLst/>
                </a:prstGeom>
                <a:ln w="31750">
                  <a:solidFill>
                    <a:srgbClr val="6F2F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48B6FA2D-F92C-794E-89A3-468EAEE4F5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22964" y="2360375"/>
                  <a:ext cx="1074718" cy="1068624"/>
                </a:xfrm>
                <a:prstGeom prst="line">
                  <a:avLst/>
                </a:prstGeom>
                <a:ln w="31750">
                  <a:solidFill>
                    <a:srgbClr val="6F2F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9ECC34-CDB6-4449-AE1A-14435B10C19E}"/>
              </a:ext>
            </a:extLst>
          </p:cNvPr>
          <p:cNvCxnSpPr>
            <a:cxnSpLocks/>
          </p:cNvCxnSpPr>
          <p:nvPr/>
        </p:nvCxnSpPr>
        <p:spPr>
          <a:xfrm>
            <a:off x="4657241" y="1701292"/>
            <a:ext cx="0" cy="18069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062E66-467F-3841-B7CB-9A8D53008B2D}"/>
              </a:ext>
            </a:extLst>
          </p:cNvPr>
          <p:cNvCxnSpPr>
            <a:cxnSpLocks/>
          </p:cNvCxnSpPr>
          <p:nvPr/>
        </p:nvCxnSpPr>
        <p:spPr>
          <a:xfrm>
            <a:off x="7401402" y="1705585"/>
            <a:ext cx="0" cy="18069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E23FE1C-CA5F-4843-BE98-11DC5DB13904}"/>
              </a:ext>
            </a:extLst>
          </p:cNvPr>
          <p:cNvCxnSpPr>
            <a:cxnSpLocks/>
          </p:cNvCxnSpPr>
          <p:nvPr/>
        </p:nvCxnSpPr>
        <p:spPr>
          <a:xfrm>
            <a:off x="4657241" y="1719418"/>
            <a:ext cx="276131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436A1D-DE23-D54B-A528-F1486A8709E1}"/>
              </a:ext>
            </a:extLst>
          </p:cNvPr>
          <p:cNvCxnSpPr>
            <a:cxnSpLocks/>
          </p:cNvCxnSpPr>
          <p:nvPr/>
        </p:nvCxnSpPr>
        <p:spPr>
          <a:xfrm>
            <a:off x="6029935" y="2146503"/>
            <a:ext cx="0" cy="272948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A0B57C3-D8E7-DA4E-B6BC-E4BFB4354151}"/>
              </a:ext>
            </a:extLst>
          </p:cNvPr>
          <p:cNvGrpSpPr/>
          <p:nvPr/>
        </p:nvGrpSpPr>
        <p:grpSpPr>
          <a:xfrm>
            <a:off x="5859308" y="1559398"/>
            <a:ext cx="357180" cy="320040"/>
            <a:chOff x="3219533" y="5393756"/>
            <a:chExt cx="357180" cy="3200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BD493CE-6061-544C-A51B-BE692E415678}"/>
                </a:ext>
              </a:extLst>
            </p:cNvPr>
            <p:cNvSpPr/>
            <p:nvPr/>
          </p:nvSpPr>
          <p:spPr>
            <a:xfrm>
              <a:off x="3332873" y="5393756"/>
              <a:ext cx="130499" cy="32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591D5EC-AE3A-7D4A-BB64-09D6102DE806}"/>
                </a:ext>
              </a:extLst>
            </p:cNvPr>
            <p:cNvGrpSpPr/>
            <p:nvPr/>
          </p:nvGrpSpPr>
          <p:grpSpPr>
            <a:xfrm>
              <a:off x="3321923" y="5393756"/>
              <a:ext cx="152400" cy="320040"/>
              <a:chOff x="5343896" y="1688068"/>
              <a:chExt cx="152400" cy="320040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B0165E8-A80C-E64E-BBA6-AF91BE751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3896" y="1688068"/>
                <a:ext cx="0" cy="320040"/>
              </a:xfrm>
              <a:prstGeom prst="line">
                <a:avLst/>
              </a:prstGeom>
              <a:ln w="38100">
                <a:solidFill>
                  <a:srgbClr val="FD7C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0CF1B4D-4861-F840-BF09-A30659F28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296" y="1688068"/>
                <a:ext cx="0" cy="320040"/>
              </a:xfrm>
              <a:prstGeom prst="line">
                <a:avLst/>
              </a:prstGeom>
              <a:ln w="38100">
                <a:solidFill>
                  <a:srgbClr val="FD7C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206060D-8B1E-1042-84E4-6335C9821AC2}"/>
                </a:ext>
              </a:extLst>
            </p:cNvPr>
            <p:cNvCxnSpPr>
              <a:cxnSpLocks/>
            </p:cNvCxnSpPr>
            <p:nvPr/>
          </p:nvCxnSpPr>
          <p:spPr>
            <a:xfrm>
              <a:off x="3485273" y="5553776"/>
              <a:ext cx="91440" cy="0"/>
            </a:xfrm>
            <a:prstGeom prst="line">
              <a:avLst/>
            </a:prstGeom>
            <a:ln w="34925">
              <a:solidFill>
                <a:srgbClr val="FD7C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8A7849B-B20A-8443-A61A-0D13B612E5B1}"/>
                </a:ext>
              </a:extLst>
            </p:cNvPr>
            <p:cNvCxnSpPr>
              <a:cxnSpLocks/>
            </p:cNvCxnSpPr>
            <p:nvPr/>
          </p:nvCxnSpPr>
          <p:spPr>
            <a:xfrm>
              <a:off x="3219533" y="5553776"/>
              <a:ext cx="91440" cy="0"/>
            </a:xfrm>
            <a:prstGeom prst="line">
              <a:avLst/>
            </a:prstGeom>
            <a:ln w="34925">
              <a:solidFill>
                <a:srgbClr val="FD7C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DF02C3D-F800-B747-BF6A-ACBB5DBAD146}"/>
              </a:ext>
            </a:extLst>
          </p:cNvPr>
          <p:cNvGrpSpPr/>
          <p:nvPr/>
        </p:nvGrpSpPr>
        <p:grpSpPr>
          <a:xfrm rot="16200000">
            <a:off x="5850497" y="3323337"/>
            <a:ext cx="357180" cy="320040"/>
            <a:chOff x="3219533" y="5393756"/>
            <a:chExt cx="357180" cy="32004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1E67260-CEDA-1D4A-AB4D-EDF6086385AA}"/>
                </a:ext>
              </a:extLst>
            </p:cNvPr>
            <p:cNvSpPr/>
            <p:nvPr/>
          </p:nvSpPr>
          <p:spPr>
            <a:xfrm>
              <a:off x="3332873" y="5393756"/>
              <a:ext cx="130499" cy="32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960FC06-8D47-A547-BDF2-BD7844746E73}"/>
                </a:ext>
              </a:extLst>
            </p:cNvPr>
            <p:cNvGrpSpPr/>
            <p:nvPr/>
          </p:nvGrpSpPr>
          <p:grpSpPr>
            <a:xfrm>
              <a:off x="3321923" y="5393756"/>
              <a:ext cx="152400" cy="320040"/>
              <a:chOff x="5343896" y="1688068"/>
              <a:chExt cx="152400" cy="320040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3DD5AC6-8E91-1B49-AC18-8CE33B4A1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3896" y="1688068"/>
                <a:ext cx="0" cy="320040"/>
              </a:xfrm>
              <a:prstGeom prst="line">
                <a:avLst/>
              </a:prstGeom>
              <a:ln w="38100">
                <a:solidFill>
                  <a:srgbClr val="FD7C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26E7820-116C-0A4A-90AE-11090C1CF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296" y="1688068"/>
                <a:ext cx="0" cy="320040"/>
              </a:xfrm>
              <a:prstGeom prst="line">
                <a:avLst/>
              </a:prstGeom>
              <a:ln w="38100">
                <a:solidFill>
                  <a:srgbClr val="FD7C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3006DBD-8244-2C43-A2DB-D620B47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273" y="5553776"/>
              <a:ext cx="91440" cy="0"/>
            </a:xfrm>
            <a:prstGeom prst="line">
              <a:avLst/>
            </a:prstGeom>
            <a:ln w="34925">
              <a:solidFill>
                <a:srgbClr val="FD7C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E436D4F-AD1C-1240-811D-D2E7DB37665F}"/>
                </a:ext>
              </a:extLst>
            </p:cNvPr>
            <p:cNvCxnSpPr>
              <a:cxnSpLocks/>
            </p:cNvCxnSpPr>
            <p:nvPr/>
          </p:nvCxnSpPr>
          <p:spPr>
            <a:xfrm>
              <a:off x="3219533" y="5553776"/>
              <a:ext cx="91440" cy="0"/>
            </a:xfrm>
            <a:prstGeom prst="line">
              <a:avLst/>
            </a:prstGeom>
            <a:ln w="34925">
              <a:solidFill>
                <a:srgbClr val="FD7C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1" name="Picture 110" descr="A picture containing shape&#10;&#10;Description automatically generated">
            <a:extLst>
              <a:ext uri="{FF2B5EF4-FFF2-40B4-BE49-F238E27FC236}">
                <a16:creationId xmlns:a16="http://schemas.microsoft.com/office/drawing/2014/main" id="{73ABC23D-DA7B-0740-930C-DC25433A6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44428" y="4833007"/>
            <a:ext cx="368885" cy="308579"/>
          </a:xfrm>
          <a:prstGeom prst="rect">
            <a:avLst/>
          </a:prstGeom>
        </p:spPr>
      </p:pic>
      <p:sp>
        <p:nvSpPr>
          <p:cNvPr id="152" name="Oval 151">
            <a:extLst>
              <a:ext uri="{FF2B5EF4-FFF2-40B4-BE49-F238E27FC236}">
                <a16:creationId xmlns:a16="http://schemas.microsoft.com/office/drawing/2014/main" id="{03389366-1A14-AD46-9933-8109588555F9}"/>
              </a:ext>
            </a:extLst>
          </p:cNvPr>
          <p:cNvSpPr/>
          <p:nvPr/>
        </p:nvSpPr>
        <p:spPr>
          <a:xfrm>
            <a:off x="4615081" y="3462554"/>
            <a:ext cx="96636" cy="989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6EE5F71-C60A-E14B-BB88-D296223EEE1B}"/>
              </a:ext>
            </a:extLst>
          </p:cNvPr>
          <p:cNvSpPr/>
          <p:nvPr/>
        </p:nvSpPr>
        <p:spPr>
          <a:xfrm>
            <a:off x="7349124" y="3462782"/>
            <a:ext cx="96636" cy="989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80969C2-32F7-C640-8136-D63FC75EEE69}"/>
              </a:ext>
            </a:extLst>
          </p:cNvPr>
          <p:cNvSpPr/>
          <p:nvPr/>
        </p:nvSpPr>
        <p:spPr>
          <a:xfrm>
            <a:off x="5981004" y="2117378"/>
            <a:ext cx="96636" cy="989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1AC8AD85-132A-1847-B2FE-148F02D881F2}"/>
              </a:ext>
            </a:extLst>
          </p:cNvPr>
          <p:cNvSpPr/>
          <p:nvPr/>
        </p:nvSpPr>
        <p:spPr>
          <a:xfrm>
            <a:off x="3757749" y="1505495"/>
            <a:ext cx="1930037" cy="19300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760C0A-4A76-AF46-832F-C747FFFC1748}"/>
              </a:ext>
            </a:extLst>
          </p:cNvPr>
          <p:cNvSpPr/>
          <p:nvPr/>
        </p:nvSpPr>
        <p:spPr>
          <a:xfrm>
            <a:off x="1827712" y="1505496"/>
            <a:ext cx="1930037" cy="19300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F895F60-1755-C247-8BD9-8F2A9B321C06}"/>
              </a:ext>
            </a:extLst>
          </p:cNvPr>
          <p:cNvGrpSpPr/>
          <p:nvPr/>
        </p:nvGrpSpPr>
        <p:grpSpPr>
          <a:xfrm>
            <a:off x="2630423" y="1343776"/>
            <a:ext cx="323810" cy="323440"/>
            <a:chOff x="6291350" y="3267280"/>
            <a:chExt cx="323810" cy="32344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DB92A45-3E59-C143-BB10-C3C17FE982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1350" y="3267280"/>
              <a:ext cx="323810" cy="3234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6EE1527-7D36-9645-AF4C-7F0DB810A5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91350" y="3267280"/>
              <a:ext cx="323810" cy="323440"/>
              <a:chOff x="5622964" y="2360375"/>
              <a:chExt cx="1074718" cy="1068625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9FDBB18-CD8D-E244-8570-BCE46DB42C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2965" y="2360376"/>
                <a:ext cx="1074717" cy="1068624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7FA9C31-5267-A647-867C-CA096B9E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2965" y="2360376"/>
                <a:ext cx="1074717" cy="1068623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D9F056F5-0796-384F-B27A-490E1182C8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2964" y="2360375"/>
                <a:ext cx="1074718" cy="1068624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4266C23-5B78-6047-A0DA-1AF5AB5EB885}"/>
              </a:ext>
            </a:extLst>
          </p:cNvPr>
          <p:cNvGrpSpPr/>
          <p:nvPr/>
        </p:nvGrpSpPr>
        <p:grpSpPr>
          <a:xfrm>
            <a:off x="1665807" y="2308794"/>
            <a:ext cx="323810" cy="323440"/>
            <a:chOff x="6291350" y="3267280"/>
            <a:chExt cx="323810" cy="323440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1A4F152-D7CF-EC4F-B7AF-C639E518A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1350" y="3267280"/>
              <a:ext cx="323810" cy="3234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3857A90D-0B4E-0240-97A4-213C839993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91350" y="3267280"/>
              <a:ext cx="323810" cy="323440"/>
              <a:chOff x="5622964" y="2360375"/>
              <a:chExt cx="1074718" cy="1068625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F61D118-98CF-E64D-A00A-05B48CB1B5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2965" y="2360376"/>
                <a:ext cx="1074717" cy="1068624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2479EA3D-7EF0-8D40-B281-94965750F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2965" y="2360376"/>
                <a:ext cx="1074717" cy="1068623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FD9D12E-6587-A94C-B2F1-1D3B1EE55A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2964" y="2360375"/>
                <a:ext cx="1074718" cy="1068624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955B681-929C-214A-991F-9508DCD532BF}"/>
              </a:ext>
            </a:extLst>
          </p:cNvPr>
          <p:cNvGrpSpPr/>
          <p:nvPr/>
        </p:nvGrpSpPr>
        <p:grpSpPr>
          <a:xfrm>
            <a:off x="2498683" y="2230071"/>
            <a:ext cx="680264" cy="517070"/>
            <a:chOff x="7871199" y="5116451"/>
            <a:chExt cx="680264" cy="5170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84BA61AD-95EC-0948-BCD7-DA903218D6D1}"/>
                    </a:ext>
                  </a:extLst>
                </p:cNvPr>
                <p:cNvSpPr/>
                <p:nvPr/>
              </p:nvSpPr>
              <p:spPr>
                <a:xfrm>
                  <a:off x="7871199" y="5149060"/>
                  <a:ext cx="680264" cy="3597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84BA61AD-95EC-0948-BCD7-DA903218D6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1199" y="5149060"/>
                  <a:ext cx="680264" cy="3597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9" name="Arc 518">
              <a:extLst>
                <a:ext uri="{FF2B5EF4-FFF2-40B4-BE49-F238E27FC236}">
                  <a16:creationId xmlns:a16="http://schemas.microsoft.com/office/drawing/2014/main" id="{050D65F1-DBA9-E542-AC71-2D56D9E0C437}"/>
                </a:ext>
              </a:extLst>
            </p:cNvPr>
            <p:cNvSpPr/>
            <p:nvPr/>
          </p:nvSpPr>
          <p:spPr>
            <a:xfrm rot="15000000">
              <a:off x="7918802" y="5117534"/>
              <a:ext cx="517070" cy="514904"/>
            </a:xfrm>
            <a:prstGeom prst="arc">
              <a:avLst>
                <a:gd name="adj1" fmla="val 17714013"/>
                <a:gd name="adj2" fmla="val 10329515"/>
              </a:avLst>
            </a:prstGeom>
            <a:ln w="1905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5CD98AD-CAAB-EB41-85B3-914A7588430F}"/>
                  </a:ext>
                </a:extLst>
              </p:cNvPr>
              <p:cNvSpPr txBox="1"/>
              <p:nvPr/>
            </p:nvSpPr>
            <p:spPr>
              <a:xfrm>
                <a:off x="9738291" y="6017081"/>
                <a:ext cx="295914" cy="329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5CD98AD-CAAB-EB41-85B3-914A75884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291" y="6017081"/>
                <a:ext cx="295914" cy="329257"/>
              </a:xfrm>
              <a:prstGeom prst="rect">
                <a:avLst/>
              </a:prstGeom>
              <a:blipFill>
                <a:blip r:embed="rId4"/>
                <a:stretch>
                  <a:fillRect l="-16000" r="-800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3A893054-0829-0B4A-8F39-81B99B9195ED}"/>
                  </a:ext>
                </a:extLst>
              </p:cNvPr>
              <p:cNvSpPr txBox="1"/>
              <p:nvPr/>
            </p:nvSpPr>
            <p:spPr>
              <a:xfrm>
                <a:off x="10205856" y="5600891"/>
                <a:ext cx="1992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3A893054-0829-0B4A-8F39-81B99B919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856" y="5600891"/>
                <a:ext cx="199221" cy="307777"/>
              </a:xfrm>
              <a:prstGeom prst="rect">
                <a:avLst/>
              </a:prstGeom>
              <a:blipFill>
                <a:blip r:embed="rId5"/>
                <a:stretch>
                  <a:fillRect l="-23529" r="-23529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7" name="Picture 526" descr="A picture containing shape&#10;&#10;Description automatically generated">
            <a:extLst>
              <a:ext uri="{FF2B5EF4-FFF2-40B4-BE49-F238E27FC236}">
                <a16:creationId xmlns:a16="http://schemas.microsoft.com/office/drawing/2014/main" id="{57490688-FDE0-294A-8949-7D7462F4D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573306" y="3435532"/>
            <a:ext cx="368885" cy="308579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AA15D2A0-C13B-224E-8845-7ADE7DD0FC9A}"/>
              </a:ext>
            </a:extLst>
          </p:cNvPr>
          <p:cNvSpPr/>
          <p:nvPr/>
        </p:nvSpPr>
        <p:spPr>
          <a:xfrm>
            <a:off x="1778589" y="1456032"/>
            <a:ext cx="96636" cy="989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24A9739C-683E-3C4D-9240-1813FCFADD5F}"/>
              </a:ext>
            </a:extLst>
          </p:cNvPr>
          <p:cNvSpPr/>
          <p:nvPr/>
        </p:nvSpPr>
        <p:spPr>
          <a:xfrm>
            <a:off x="5645933" y="1456031"/>
            <a:ext cx="96636" cy="989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6821F1A-58A8-EE43-9A1A-A7DEF7C1A44D}"/>
              </a:ext>
            </a:extLst>
          </p:cNvPr>
          <p:cNvGrpSpPr/>
          <p:nvPr/>
        </p:nvGrpSpPr>
        <p:grpSpPr>
          <a:xfrm rot="16200000" flipH="1">
            <a:off x="3368598" y="2305727"/>
            <a:ext cx="759417" cy="365760"/>
            <a:chOff x="6175204" y="1885908"/>
            <a:chExt cx="759417" cy="365760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E2048E25-AA7F-A34F-AF26-0406228189D4}"/>
                </a:ext>
              </a:extLst>
            </p:cNvPr>
            <p:cNvSpPr/>
            <p:nvPr/>
          </p:nvSpPr>
          <p:spPr>
            <a:xfrm>
              <a:off x="6191613" y="1885908"/>
              <a:ext cx="726598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6" name="Picture 245" descr="A close up of a sign&#10;&#10;Description automatically generated">
              <a:extLst>
                <a:ext uri="{FF2B5EF4-FFF2-40B4-BE49-F238E27FC236}">
                  <a16:creationId xmlns:a16="http://schemas.microsoft.com/office/drawing/2014/main" id="{4736EBE6-3CD0-6E4D-BE36-915F6495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75204" y="1946487"/>
              <a:ext cx="759417" cy="274320"/>
            </a:xfrm>
            <a:prstGeom prst="rect">
              <a:avLst/>
            </a:prstGeom>
          </p:spPr>
        </p:pic>
      </p:grpSp>
      <p:sp>
        <p:nvSpPr>
          <p:cNvPr id="528" name="Oval 527">
            <a:extLst>
              <a:ext uri="{FF2B5EF4-FFF2-40B4-BE49-F238E27FC236}">
                <a16:creationId xmlns:a16="http://schemas.microsoft.com/office/drawing/2014/main" id="{6E2192F8-CB5B-284C-BAFB-351C5526D55B}"/>
              </a:ext>
            </a:extLst>
          </p:cNvPr>
          <p:cNvSpPr/>
          <p:nvPr/>
        </p:nvSpPr>
        <p:spPr>
          <a:xfrm>
            <a:off x="3709431" y="3385247"/>
            <a:ext cx="96636" cy="989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24F3468F-1D57-CC40-8666-703AD29F9906}"/>
              </a:ext>
            </a:extLst>
          </p:cNvPr>
          <p:cNvSpPr/>
          <p:nvPr/>
        </p:nvSpPr>
        <p:spPr>
          <a:xfrm>
            <a:off x="3715896" y="1456031"/>
            <a:ext cx="96636" cy="989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EA2EB731-709D-D34F-A884-8D00E757FB23}"/>
                  </a:ext>
                </a:extLst>
              </p:cNvPr>
              <p:cNvSpPr txBox="1"/>
              <p:nvPr/>
            </p:nvSpPr>
            <p:spPr>
              <a:xfrm>
                <a:off x="9389105" y="6378981"/>
                <a:ext cx="2212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EA2EB731-709D-D34F-A884-8D00E757F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105" y="6378981"/>
                <a:ext cx="221278" cy="307777"/>
              </a:xfrm>
              <a:prstGeom prst="rect">
                <a:avLst/>
              </a:prstGeom>
              <a:blipFill>
                <a:blip r:embed="rId8"/>
                <a:stretch>
                  <a:fillRect l="-27778" r="-22222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84C01AB9-0C41-A044-8D9C-ADCC72B900A2}"/>
                  </a:ext>
                </a:extLst>
              </p:cNvPr>
              <p:cNvSpPr txBox="1"/>
              <p:nvPr/>
            </p:nvSpPr>
            <p:spPr>
              <a:xfrm>
                <a:off x="1592563" y="1108721"/>
                <a:ext cx="4220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84C01AB9-0C41-A044-8D9C-ADCC72B90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563" y="1108721"/>
                <a:ext cx="422037" cy="276999"/>
              </a:xfrm>
              <a:prstGeom prst="rect">
                <a:avLst/>
              </a:prstGeom>
              <a:blipFill>
                <a:blip r:embed="rId9"/>
                <a:stretch>
                  <a:fillRect l="-294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3" name="Group 432">
            <a:extLst>
              <a:ext uri="{FF2B5EF4-FFF2-40B4-BE49-F238E27FC236}">
                <a16:creationId xmlns:a16="http://schemas.microsoft.com/office/drawing/2014/main" id="{5CD61AE9-33CC-FA49-B2A4-764F93973AA6}"/>
              </a:ext>
            </a:extLst>
          </p:cNvPr>
          <p:cNvGrpSpPr/>
          <p:nvPr/>
        </p:nvGrpSpPr>
        <p:grpSpPr>
          <a:xfrm>
            <a:off x="4428720" y="2230071"/>
            <a:ext cx="680264" cy="517070"/>
            <a:chOff x="7871199" y="5116451"/>
            <a:chExt cx="680264" cy="5170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717C6906-D9C7-C548-A9CA-931265B5038F}"/>
                    </a:ext>
                  </a:extLst>
                </p:cNvPr>
                <p:cNvSpPr/>
                <p:nvPr/>
              </p:nvSpPr>
              <p:spPr>
                <a:xfrm>
                  <a:off x="7871199" y="5149060"/>
                  <a:ext cx="680264" cy="3694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717C6906-D9C7-C548-A9CA-931265B503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1199" y="5149060"/>
                  <a:ext cx="680264" cy="3694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5" name="Arc 434">
              <a:extLst>
                <a:ext uri="{FF2B5EF4-FFF2-40B4-BE49-F238E27FC236}">
                  <a16:creationId xmlns:a16="http://schemas.microsoft.com/office/drawing/2014/main" id="{07C3E00D-3EBB-024F-BB1C-C65360884898}"/>
                </a:ext>
              </a:extLst>
            </p:cNvPr>
            <p:cNvSpPr/>
            <p:nvPr/>
          </p:nvSpPr>
          <p:spPr>
            <a:xfrm rot="15000000">
              <a:off x="7918802" y="5117534"/>
              <a:ext cx="517070" cy="514904"/>
            </a:xfrm>
            <a:prstGeom prst="arc">
              <a:avLst>
                <a:gd name="adj1" fmla="val 17714013"/>
                <a:gd name="adj2" fmla="val 10329515"/>
              </a:avLst>
            </a:prstGeom>
            <a:ln w="1905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1EB9D60-9B29-A643-9B95-A2568F42623D}"/>
              </a:ext>
            </a:extLst>
          </p:cNvPr>
          <p:cNvGrpSpPr/>
          <p:nvPr/>
        </p:nvGrpSpPr>
        <p:grpSpPr>
          <a:xfrm>
            <a:off x="4560862" y="1343776"/>
            <a:ext cx="323810" cy="323440"/>
            <a:chOff x="6291350" y="3267280"/>
            <a:chExt cx="323810" cy="32344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211CDBD-8A83-1F47-B6B7-205B1C92F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1350" y="3267280"/>
              <a:ext cx="323810" cy="3234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A37C736-E39A-3D42-8C67-0ED93879AC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91350" y="3267280"/>
              <a:ext cx="323810" cy="323440"/>
              <a:chOff x="5622964" y="2360375"/>
              <a:chExt cx="1074718" cy="1068625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322429C-A8C6-5545-A3F4-837A5ED77B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2965" y="2360376"/>
                <a:ext cx="1074717" cy="1068624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EE35E85A-782F-8346-85B6-70842D65F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2965" y="2360376"/>
                <a:ext cx="1074717" cy="1068623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39E0ACEA-F2CD-694F-873F-C6EA3F3DAD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2964" y="2360375"/>
                <a:ext cx="1074718" cy="1068624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1E277AB7-4514-5548-A83C-D23B8E2DF60E}"/>
              </a:ext>
            </a:extLst>
          </p:cNvPr>
          <p:cNvGrpSpPr/>
          <p:nvPr/>
        </p:nvGrpSpPr>
        <p:grpSpPr>
          <a:xfrm>
            <a:off x="5525881" y="2308793"/>
            <a:ext cx="323810" cy="323440"/>
            <a:chOff x="6291350" y="3267280"/>
            <a:chExt cx="323810" cy="323440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3E5B9912-018E-6644-BAC4-19FFF8B2E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1350" y="3267280"/>
              <a:ext cx="323810" cy="3234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3A3A1E40-F3F5-254A-A0EF-BE4CFF441D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91350" y="3267280"/>
              <a:ext cx="323810" cy="323440"/>
              <a:chOff x="5622964" y="2360375"/>
              <a:chExt cx="1074718" cy="1068625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7E154163-297E-A844-BF2C-DE72F64E0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2965" y="2360376"/>
                <a:ext cx="1074717" cy="1068624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A767373E-AC62-9548-A181-86AC84A07F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2965" y="2360376"/>
                <a:ext cx="1074717" cy="1068623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48B9D6CA-66E3-F54D-9607-166A51A3F4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2964" y="2360375"/>
                <a:ext cx="1074718" cy="1068624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32911CF5-47B3-2849-83B3-036D15A1CDAE}"/>
                  </a:ext>
                </a:extLst>
              </p:cNvPr>
              <p:cNvSpPr txBox="1"/>
              <p:nvPr/>
            </p:nvSpPr>
            <p:spPr>
              <a:xfrm>
                <a:off x="3588582" y="1114960"/>
                <a:ext cx="4220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32911CF5-47B3-2849-83B3-036D15A1C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82" y="1114960"/>
                <a:ext cx="422037" cy="276999"/>
              </a:xfrm>
              <a:prstGeom prst="rect">
                <a:avLst/>
              </a:prstGeom>
              <a:blipFill>
                <a:blip r:embed="rId11"/>
                <a:stretch>
                  <a:fillRect l="-294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A43923BA-BFFC-664B-AEE1-53997FE69E82}"/>
                  </a:ext>
                </a:extLst>
              </p:cNvPr>
              <p:cNvSpPr txBox="1"/>
              <p:nvPr/>
            </p:nvSpPr>
            <p:spPr>
              <a:xfrm>
                <a:off x="5538518" y="1114118"/>
                <a:ext cx="4220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A43923BA-BFFC-664B-AEE1-53997FE69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518" y="1114118"/>
                <a:ext cx="422037" cy="276999"/>
              </a:xfrm>
              <a:prstGeom prst="rect">
                <a:avLst/>
              </a:prstGeom>
              <a:blipFill>
                <a:blip r:embed="rId12"/>
                <a:stretch>
                  <a:fillRect l="-294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5E23216A-35FB-ED42-BD42-DADEC036EE3A}"/>
                  </a:ext>
                </a:extLst>
              </p:cNvPr>
              <p:cNvSpPr txBox="1"/>
              <p:nvPr/>
            </p:nvSpPr>
            <p:spPr>
              <a:xfrm>
                <a:off x="1298130" y="2329627"/>
                <a:ext cx="3316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5E23216A-35FB-ED42-BD42-DADEC036E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30" y="2329627"/>
                <a:ext cx="331696" cy="276999"/>
              </a:xfrm>
              <a:prstGeom prst="rect">
                <a:avLst/>
              </a:prstGeom>
              <a:blipFill>
                <a:blip r:embed="rId1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AB9C89A2-ED4E-9845-9564-045EFD7525F6}"/>
                  </a:ext>
                </a:extLst>
              </p:cNvPr>
              <p:cNvSpPr txBox="1"/>
              <p:nvPr/>
            </p:nvSpPr>
            <p:spPr>
              <a:xfrm>
                <a:off x="2626480" y="960080"/>
                <a:ext cx="3316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AB9C89A2-ED4E-9845-9564-045EFD752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480" y="960080"/>
                <a:ext cx="331696" cy="276999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4AFF1010-9AE6-4242-AEDC-B26893F9AB94}"/>
                  </a:ext>
                </a:extLst>
              </p:cNvPr>
              <p:cNvSpPr txBox="1"/>
              <p:nvPr/>
            </p:nvSpPr>
            <p:spPr>
              <a:xfrm>
                <a:off x="3294309" y="2345395"/>
                <a:ext cx="3316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4AFF1010-9AE6-4242-AEDC-B26893F9A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09" y="2345395"/>
                <a:ext cx="331696" cy="276999"/>
              </a:xfrm>
              <a:prstGeom prst="rect">
                <a:avLst/>
              </a:prstGeom>
              <a:blipFill>
                <a:blip r:embed="rId1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4317DA9B-E6C1-1A46-B7C6-2AA652D98AAD}"/>
                  </a:ext>
                </a:extLst>
              </p:cNvPr>
              <p:cNvSpPr txBox="1"/>
              <p:nvPr/>
            </p:nvSpPr>
            <p:spPr>
              <a:xfrm>
                <a:off x="4569010" y="970221"/>
                <a:ext cx="3316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4317DA9B-E6C1-1A46-B7C6-2AA652D98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010" y="970221"/>
                <a:ext cx="331696" cy="276999"/>
              </a:xfrm>
              <a:prstGeom prst="rect">
                <a:avLst/>
              </a:prstGeom>
              <a:blipFill>
                <a:blip r:embed="rId1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6DD8EA6-F2BF-8147-9AAC-84E3A26A1800}"/>
                  </a:ext>
                </a:extLst>
              </p:cNvPr>
              <p:cNvSpPr txBox="1"/>
              <p:nvPr/>
            </p:nvSpPr>
            <p:spPr>
              <a:xfrm>
                <a:off x="5864568" y="2323682"/>
                <a:ext cx="3316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6DD8EA6-F2BF-8147-9AAC-84E3A26A1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568" y="2323682"/>
                <a:ext cx="331696" cy="276999"/>
              </a:xfrm>
              <a:prstGeom prst="rect">
                <a:avLst/>
              </a:prstGeom>
              <a:blipFill>
                <a:blip r:embed="rId1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92724DD-F220-5F48-BB15-1F5D3E94F5A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41632" y="865680"/>
            <a:ext cx="4902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0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61114</TotalTime>
  <Words>188</Words>
  <Application>Microsoft Macintosh PowerPoint</Application>
  <PresentationFormat>Widescreen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Taha Rajabzadeh</dc:creator>
  <cp:lastModifiedBy>Taha Rajabzadeh</cp:lastModifiedBy>
  <cp:revision>161</cp:revision>
  <dcterms:created xsi:type="dcterms:W3CDTF">2020-12-14T21:37:40Z</dcterms:created>
  <dcterms:modified xsi:type="dcterms:W3CDTF">2022-02-17T05:34:16Z</dcterms:modified>
</cp:coreProperties>
</file>