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36" name="Shape 33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bg>
      <p:bgPr>
        <a:solidFill>
          <a:srgbClr val="E3353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"/>
          <p:cNvGrpSpPr/>
          <p:nvPr/>
        </p:nvGrpSpPr>
        <p:grpSpPr>
          <a:xfrm>
            <a:off x="-101600" y="63500"/>
            <a:ext cx="1976488" cy="9637366"/>
            <a:chOff x="0" y="0"/>
            <a:chExt cx="1976487" cy="9637365"/>
          </a:xfrm>
        </p:grpSpPr>
        <p:sp>
          <p:nvSpPr>
            <p:cNvPr id="11" name="Rectangle"/>
            <p:cNvSpPr/>
            <p:nvPr/>
          </p:nvSpPr>
          <p:spPr>
            <a:xfrm>
              <a:off x="0" y="55118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" name="Rectangle"/>
            <p:cNvSpPr/>
            <p:nvPr/>
          </p:nvSpPr>
          <p:spPr>
            <a:xfrm>
              <a:off x="0" y="56007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" name="Rectangle"/>
            <p:cNvSpPr/>
            <p:nvPr/>
          </p:nvSpPr>
          <p:spPr>
            <a:xfrm>
              <a:off x="0" y="56896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" name="Rectangle"/>
            <p:cNvSpPr/>
            <p:nvPr/>
          </p:nvSpPr>
          <p:spPr>
            <a:xfrm>
              <a:off x="0" y="57785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" name="Rectangle"/>
            <p:cNvSpPr/>
            <p:nvPr/>
          </p:nvSpPr>
          <p:spPr>
            <a:xfrm>
              <a:off x="0" y="58674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" name="Rectangle"/>
            <p:cNvSpPr/>
            <p:nvPr/>
          </p:nvSpPr>
          <p:spPr>
            <a:xfrm>
              <a:off x="0" y="59563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" name="Rectangle"/>
            <p:cNvSpPr/>
            <p:nvPr/>
          </p:nvSpPr>
          <p:spPr>
            <a:xfrm>
              <a:off x="0" y="60452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" name="Rectangle"/>
            <p:cNvSpPr/>
            <p:nvPr/>
          </p:nvSpPr>
          <p:spPr>
            <a:xfrm>
              <a:off x="0" y="61341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" name="Rectangle"/>
            <p:cNvSpPr/>
            <p:nvPr/>
          </p:nvSpPr>
          <p:spPr>
            <a:xfrm>
              <a:off x="0" y="62230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0" name="Rectangle"/>
            <p:cNvSpPr/>
            <p:nvPr/>
          </p:nvSpPr>
          <p:spPr>
            <a:xfrm>
              <a:off x="0" y="63119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" name="Rectangle"/>
            <p:cNvSpPr/>
            <p:nvPr/>
          </p:nvSpPr>
          <p:spPr>
            <a:xfrm>
              <a:off x="0" y="64008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" name="Rectangle"/>
            <p:cNvSpPr/>
            <p:nvPr/>
          </p:nvSpPr>
          <p:spPr>
            <a:xfrm>
              <a:off x="0" y="64897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3" name="Rectangle"/>
            <p:cNvSpPr/>
            <p:nvPr/>
          </p:nvSpPr>
          <p:spPr>
            <a:xfrm>
              <a:off x="0" y="65786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4" name="Rectangle"/>
            <p:cNvSpPr/>
            <p:nvPr/>
          </p:nvSpPr>
          <p:spPr>
            <a:xfrm>
              <a:off x="0" y="66675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5" name="Rectangle"/>
            <p:cNvSpPr/>
            <p:nvPr/>
          </p:nvSpPr>
          <p:spPr>
            <a:xfrm>
              <a:off x="0" y="67564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6" name="Rectangle"/>
            <p:cNvSpPr/>
            <p:nvPr/>
          </p:nvSpPr>
          <p:spPr>
            <a:xfrm>
              <a:off x="0" y="68453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7" name="Rectangle"/>
            <p:cNvSpPr/>
            <p:nvPr/>
          </p:nvSpPr>
          <p:spPr>
            <a:xfrm>
              <a:off x="0" y="69342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8" name="Rectangle"/>
            <p:cNvSpPr/>
            <p:nvPr/>
          </p:nvSpPr>
          <p:spPr>
            <a:xfrm>
              <a:off x="0" y="70231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9" name="Rectangle"/>
            <p:cNvSpPr/>
            <p:nvPr/>
          </p:nvSpPr>
          <p:spPr>
            <a:xfrm>
              <a:off x="0" y="71120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0" name="Rectangle"/>
            <p:cNvSpPr/>
            <p:nvPr/>
          </p:nvSpPr>
          <p:spPr>
            <a:xfrm>
              <a:off x="0" y="72009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1" name="Rectangle"/>
            <p:cNvSpPr/>
            <p:nvPr/>
          </p:nvSpPr>
          <p:spPr>
            <a:xfrm>
              <a:off x="0" y="72898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2" name="Rectangle"/>
            <p:cNvSpPr/>
            <p:nvPr/>
          </p:nvSpPr>
          <p:spPr>
            <a:xfrm>
              <a:off x="0" y="73787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3" name="Rectangle"/>
            <p:cNvSpPr/>
            <p:nvPr/>
          </p:nvSpPr>
          <p:spPr>
            <a:xfrm>
              <a:off x="0" y="74676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4" name="Rectangle"/>
            <p:cNvSpPr/>
            <p:nvPr/>
          </p:nvSpPr>
          <p:spPr>
            <a:xfrm>
              <a:off x="0" y="75565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5" name="Rectangle"/>
            <p:cNvSpPr/>
            <p:nvPr/>
          </p:nvSpPr>
          <p:spPr>
            <a:xfrm>
              <a:off x="0" y="76454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6" name="Rectangle"/>
            <p:cNvSpPr/>
            <p:nvPr/>
          </p:nvSpPr>
          <p:spPr>
            <a:xfrm>
              <a:off x="0" y="77343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7" name="Rectangle"/>
            <p:cNvSpPr/>
            <p:nvPr/>
          </p:nvSpPr>
          <p:spPr>
            <a:xfrm>
              <a:off x="0" y="78232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8" name="Rectangle"/>
            <p:cNvSpPr/>
            <p:nvPr/>
          </p:nvSpPr>
          <p:spPr>
            <a:xfrm>
              <a:off x="0" y="79121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9" name="Rectangle"/>
            <p:cNvSpPr/>
            <p:nvPr/>
          </p:nvSpPr>
          <p:spPr>
            <a:xfrm>
              <a:off x="0" y="80010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0" name="Rectangle"/>
            <p:cNvSpPr/>
            <p:nvPr/>
          </p:nvSpPr>
          <p:spPr>
            <a:xfrm>
              <a:off x="0" y="80899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1" name="Rectangle"/>
            <p:cNvSpPr/>
            <p:nvPr/>
          </p:nvSpPr>
          <p:spPr>
            <a:xfrm>
              <a:off x="0" y="81788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2" name="Rectangle"/>
            <p:cNvSpPr/>
            <p:nvPr/>
          </p:nvSpPr>
          <p:spPr>
            <a:xfrm>
              <a:off x="0" y="82677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3" name="Rectangle"/>
            <p:cNvSpPr/>
            <p:nvPr/>
          </p:nvSpPr>
          <p:spPr>
            <a:xfrm>
              <a:off x="0" y="83566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4" name="Rectangle"/>
            <p:cNvSpPr/>
            <p:nvPr/>
          </p:nvSpPr>
          <p:spPr>
            <a:xfrm>
              <a:off x="0" y="84455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5" name="Rectangle"/>
            <p:cNvSpPr/>
            <p:nvPr/>
          </p:nvSpPr>
          <p:spPr>
            <a:xfrm>
              <a:off x="0" y="85344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6" name="Rectangle"/>
            <p:cNvSpPr/>
            <p:nvPr/>
          </p:nvSpPr>
          <p:spPr>
            <a:xfrm>
              <a:off x="0" y="86233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7" name="Rectangle"/>
            <p:cNvSpPr/>
            <p:nvPr/>
          </p:nvSpPr>
          <p:spPr>
            <a:xfrm>
              <a:off x="0" y="87122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8" name="Rectangle"/>
            <p:cNvSpPr/>
            <p:nvPr/>
          </p:nvSpPr>
          <p:spPr>
            <a:xfrm>
              <a:off x="0" y="88011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9" name="Rectangle"/>
            <p:cNvSpPr/>
            <p:nvPr/>
          </p:nvSpPr>
          <p:spPr>
            <a:xfrm>
              <a:off x="0" y="88900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0" name="Rectangle"/>
            <p:cNvSpPr/>
            <p:nvPr/>
          </p:nvSpPr>
          <p:spPr>
            <a:xfrm>
              <a:off x="0" y="89789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1" name="Rectangle"/>
            <p:cNvSpPr/>
            <p:nvPr/>
          </p:nvSpPr>
          <p:spPr>
            <a:xfrm>
              <a:off x="0" y="90678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2" name="Rectangle"/>
            <p:cNvSpPr/>
            <p:nvPr/>
          </p:nvSpPr>
          <p:spPr>
            <a:xfrm>
              <a:off x="0" y="91567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3" name="Rectangle"/>
            <p:cNvSpPr/>
            <p:nvPr/>
          </p:nvSpPr>
          <p:spPr>
            <a:xfrm>
              <a:off x="0" y="92456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4" name="Rectangle"/>
            <p:cNvSpPr/>
            <p:nvPr/>
          </p:nvSpPr>
          <p:spPr>
            <a:xfrm>
              <a:off x="0" y="93345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5" name="Rectangle"/>
            <p:cNvSpPr/>
            <p:nvPr/>
          </p:nvSpPr>
          <p:spPr>
            <a:xfrm>
              <a:off x="0" y="94234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6" name="Rectangle"/>
            <p:cNvSpPr/>
            <p:nvPr/>
          </p:nvSpPr>
          <p:spPr>
            <a:xfrm>
              <a:off x="0" y="95123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7" name="Rectangle"/>
            <p:cNvSpPr/>
            <p:nvPr/>
          </p:nvSpPr>
          <p:spPr>
            <a:xfrm>
              <a:off x="0" y="96012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8" name="Rectangle"/>
            <p:cNvSpPr/>
            <p:nvPr/>
          </p:nvSpPr>
          <p:spPr>
            <a:xfrm>
              <a:off x="0" y="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9" name="Rectangle"/>
            <p:cNvSpPr/>
            <p:nvPr/>
          </p:nvSpPr>
          <p:spPr>
            <a:xfrm>
              <a:off x="0" y="889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0" name="Rectangle"/>
            <p:cNvSpPr/>
            <p:nvPr/>
          </p:nvSpPr>
          <p:spPr>
            <a:xfrm>
              <a:off x="0" y="1778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1" name="Rectangle"/>
            <p:cNvSpPr/>
            <p:nvPr/>
          </p:nvSpPr>
          <p:spPr>
            <a:xfrm>
              <a:off x="0" y="2667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2" name="Rectangle"/>
            <p:cNvSpPr/>
            <p:nvPr/>
          </p:nvSpPr>
          <p:spPr>
            <a:xfrm>
              <a:off x="0" y="3556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3" name="Rectangle"/>
            <p:cNvSpPr/>
            <p:nvPr/>
          </p:nvSpPr>
          <p:spPr>
            <a:xfrm>
              <a:off x="0" y="4445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4" name="Rectangle"/>
            <p:cNvSpPr/>
            <p:nvPr/>
          </p:nvSpPr>
          <p:spPr>
            <a:xfrm>
              <a:off x="0" y="5334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5" name="Rectangle"/>
            <p:cNvSpPr/>
            <p:nvPr/>
          </p:nvSpPr>
          <p:spPr>
            <a:xfrm>
              <a:off x="0" y="6223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6" name="Rectangle"/>
            <p:cNvSpPr/>
            <p:nvPr/>
          </p:nvSpPr>
          <p:spPr>
            <a:xfrm>
              <a:off x="0" y="7112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7" name="Rectangle"/>
            <p:cNvSpPr/>
            <p:nvPr/>
          </p:nvSpPr>
          <p:spPr>
            <a:xfrm>
              <a:off x="0" y="8001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8" name="Rectangle"/>
            <p:cNvSpPr/>
            <p:nvPr/>
          </p:nvSpPr>
          <p:spPr>
            <a:xfrm>
              <a:off x="0" y="8890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9" name="Rectangle"/>
            <p:cNvSpPr/>
            <p:nvPr/>
          </p:nvSpPr>
          <p:spPr>
            <a:xfrm>
              <a:off x="0" y="9779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0" name="Rectangle"/>
            <p:cNvSpPr/>
            <p:nvPr/>
          </p:nvSpPr>
          <p:spPr>
            <a:xfrm>
              <a:off x="0" y="10668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1" name="Rectangle"/>
            <p:cNvSpPr/>
            <p:nvPr/>
          </p:nvSpPr>
          <p:spPr>
            <a:xfrm>
              <a:off x="0" y="11557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2" name="Rectangle"/>
            <p:cNvSpPr/>
            <p:nvPr/>
          </p:nvSpPr>
          <p:spPr>
            <a:xfrm>
              <a:off x="0" y="12446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3" name="Rectangle"/>
            <p:cNvSpPr/>
            <p:nvPr/>
          </p:nvSpPr>
          <p:spPr>
            <a:xfrm>
              <a:off x="0" y="13335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4" name="Rectangle"/>
            <p:cNvSpPr/>
            <p:nvPr/>
          </p:nvSpPr>
          <p:spPr>
            <a:xfrm>
              <a:off x="0" y="14224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5" name="Rectangle"/>
            <p:cNvSpPr/>
            <p:nvPr/>
          </p:nvSpPr>
          <p:spPr>
            <a:xfrm>
              <a:off x="0" y="15113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6" name="Rectangle"/>
            <p:cNvSpPr/>
            <p:nvPr/>
          </p:nvSpPr>
          <p:spPr>
            <a:xfrm>
              <a:off x="0" y="16002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7" name="Rectangle"/>
            <p:cNvSpPr/>
            <p:nvPr/>
          </p:nvSpPr>
          <p:spPr>
            <a:xfrm>
              <a:off x="0" y="16891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8" name="Rectangle"/>
            <p:cNvSpPr/>
            <p:nvPr/>
          </p:nvSpPr>
          <p:spPr>
            <a:xfrm>
              <a:off x="0" y="17780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9" name="Rectangle"/>
            <p:cNvSpPr/>
            <p:nvPr/>
          </p:nvSpPr>
          <p:spPr>
            <a:xfrm>
              <a:off x="0" y="18669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0" name="Rectangle"/>
            <p:cNvSpPr/>
            <p:nvPr/>
          </p:nvSpPr>
          <p:spPr>
            <a:xfrm>
              <a:off x="0" y="19558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1" name="Rectangle"/>
            <p:cNvSpPr/>
            <p:nvPr/>
          </p:nvSpPr>
          <p:spPr>
            <a:xfrm>
              <a:off x="0" y="20447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2" name="Rectangle"/>
            <p:cNvSpPr/>
            <p:nvPr/>
          </p:nvSpPr>
          <p:spPr>
            <a:xfrm>
              <a:off x="0" y="21336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3" name="Rectangle"/>
            <p:cNvSpPr/>
            <p:nvPr/>
          </p:nvSpPr>
          <p:spPr>
            <a:xfrm>
              <a:off x="0" y="22225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4" name="Rectangle"/>
            <p:cNvSpPr/>
            <p:nvPr/>
          </p:nvSpPr>
          <p:spPr>
            <a:xfrm>
              <a:off x="0" y="23114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5" name="Rectangle"/>
            <p:cNvSpPr/>
            <p:nvPr/>
          </p:nvSpPr>
          <p:spPr>
            <a:xfrm>
              <a:off x="0" y="24003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6" name="Rectangle"/>
            <p:cNvSpPr/>
            <p:nvPr/>
          </p:nvSpPr>
          <p:spPr>
            <a:xfrm>
              <a:off x="0" y="24892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7" name="Rectangle"/>
            <p:cNvSpPr/>
            <p:nvPr/>
          </p:nvSpPr>
          <p:spPr>
            <a:xfrm>
              <a:off x="0" y="25781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8" name="Rectangle"/>
            <p:cNvSpPr/>
            <p:nvPr/>
          </p:nvSpPr>
          <p:spPr>
            <a:xfrm>
              <a:off x="0" y="26670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9" name="Rectangle"/>
            <p:cNvSpPr/>
            <p:nvPr/>
          </p:nvSpPr>
          <p:spPr>
            <a:xfrm>
              <a:off x="0" y="27559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0" name="Rectangle"/>
            <p:cNvSpPr/>
            <p:nvPr/>
          </p:nvSpPr>
          <p:spPr>
            <a:xfrm>
              <a:off x="0" y="28448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1" name="Rectangle"/>
            <p:cNvSpPr/>
            <p:nvPr/>
          </p:nvSpPr>
          <p:spPr>
            <a:xfrm>
              <a:off x="0" y="29337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2" name="Rectangle"/>
            <p:cNvSpPr/>
            <p:nvPr/>
          </p:nvSpPr>
          <p:spPr>
            <a:xfrm>
              <a:off x="0" y="30226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3" name="Rectangle"/>
            <p:cNvSpPr/>
            <p:nvPr/>
          </p:nvSpPr>
          <p:spPr>
            <a:xfrm>
              <a:off x="0" y="31115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4" name="Rectangle"/>
            <p:cNvSpPr/>
            <p:nvPr/>
          </p:nvSpPr>
          <p:spPr>
            <a:xfrm>
              <a:off x="0" y="32004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5" name="Rectangle"/>
            <p:cNvSpPr/>
            <p:nvPr/>
          </p:nvSpPr>
          <p:spPr>
            <a:xfrm>
              <a:off x="0" y="32893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6" name="Rectangle"/>
            <p:cNvSpPr/>
            <p:nvPr/>
          </p:nvSpPr>
          <p:spPr>
            <a:xfrm>
              <a:off x="0" y="33782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7" name="Rectangle"/>
            <p:cNvSpPr/>
            <p:nvPr/>
          </p:nvSpPr>
          <p:spPr>
            <a:xfrm>
              <a:off x="0" y="34671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8" name="Rectangle"/>
            <p:cNvSpPr/>
            <p:nvPr/>
          </p:nvSpPr>
          <p:spPr>
            <a:xfrm>
              <a:off x="0" y="35560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9" name="Rectangle"/>
            <p:cNvSpPr/>
            <p:nvPr/>
          </p:nvSpPr>
          <p:spPr>
            <a:xfrm>
              <a:off x="0" y="36449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0" name="Rectangle"/>
            <p:cNvSpPr/>
            <p:nvPr/>
          </p:nvSpPr>
          <p:spPr>
            <a:xfrm>
              <a:off x="0" y="37338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1" name="Rectangle"/>
            <p:cNvSpPr/>
            <p:nvPr/>
          </p:nvSpPr>
          <p:spPr>
            <a:xfrm>
              <a:off x="0" y="38227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2" name="Rectangle"/>
            <p:cNvSpPr/>
            <p:nvPr/>
          </p:nvSpPr>
          <p:spPr>
            <a:xfrm>
              <a:off x="0" y="39116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3" name="Rectangle"/>
            <p:cNvSpPr/>
            <p:nvPr/>
          </p:nvSpPr>
          <p:spPr>
            <a:xfrm>
              <a:off x="0" y="40005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4" name="Rectangle"/>
            <p:cNvSpPr/>
            <p:nvPr/>
          </p:nvSpPr>
          <p:spPr>
            <a:xfrm>
              <a:off x="0" y="40894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5" name="Rectangle"/>
            <p:cNvSpPr/>
            <p:nvPr/>
          </p:nvSpPr>
          <p:spPr>
            <a:xfrm>
              <a:off x="0" y="41783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6" name="Rectangle"/>
            <p:cNvSpPr/>
            <p:nvPr/>
          </p:nvSpPr>
          <p:spPr>
            <a:xfrm>
              <a:off x="0" y="42672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7" name="Rectangle"/>
            <p:cNvSpPr/>
            <p:nvPr/>
          </p:nvSpPr>
          <p:spPr>
            <a:xfrm>
              <a:off x="0" y="43561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8" name="Rectangle"/>
            <p:cNvSpPr/>
            <p:nvPr/>
          </p:nvSpPr>
          <p:spPr>
            <a:xfrm>
              <a:off x="0" y="44450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9" name="Rectangle"/>
            <p:cNvSpPr/>
            <p:nvPr/>
          </p:nvSpPr>
          <p:spPr>
            <a:xfrm>
              <a:off x="0" y="45339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10" name="Rectangle"/>
            <p:cNvSpPr/>
            <p:nvPr/>
          </p:nvSpPr>
          <p:spPr>
            <a:xfrm>
              <a:off x="0" y="46228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11" name="Rectangle"/>
            <p:cNvSpPr/>
            <p:nvPr/>
          </p:nvSpPr>
          <p:spPr>
            <a:xfrm>
              <a:off x="0" y="47117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12" name="Rectangle"/>
            <p:cNvSpPr/>
            <p:nvPr/>
          </p:nvSpPr>
          <p:spPr>
            <a:xfrm>
              <a:off x="0" y="48006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13" name="Rectangle"/>
            <p:cNvSpPr/>
            <p:nvPr/>
          </p:nvSpPr>
          <p:spPr>
            <a:xfrm>
              <a:off x="0" y="48895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14" name="Rectangle"/>
            <p:cNvSpPr/>
            <p:nvPr/>
          </p:nvSpPr>
          <p:spPr>
            <a:xfrm>
              <a:off x="0" y="49784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15" name="Rectangle"/>
            <p:cNvSpPr/>
            <p:nvPr/>
          </p:nvSpPr>
          <p:spPr>
            <a:xfrm>
              <a:off x="0" y="50673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16" name="Rectangle"/>
            <p:cNvSpPr/>
            <p:nvPr/>
          </p:nvSpPr>
          <p:spPr>
            <a:xfrm>
              <a:off x="0" y="51562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17" name="Rectangle"/>
            <p:cNvSpPr/>
            <p:nvPr/>
          </p:nvSpPr>
          <p:spPr>
            <a:xfrm>
              <a:off x="0" y="52451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18" name="Rectangle"/>
            <p:cNvSpPr/>
            <p:nvPr/>
          </p:nvSpPr>
          <p:spPr>
            <a:xfrm>
              <a:off x="0" y="53340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19" name="Rectangle"/>
            <p:cNvSpPr/>
            <p:nvPr/>
          </p:nvSpPr>
          <p:spPr>
            <a:xfrm>
              <a:off x="0" y="54229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1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202" name="“Type a quote here.”"/>
          <p:cNvSpPr txBox="1"/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2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bg>
      <p:bgPr>
        <a:solidFill>
          <a:srgbClr val="E3353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" name="Group"/>
          <p:cNvGrpSpPr/>
          <p:nvPr/>
        </p:nvGrpSpPr>
        <p:grpSpPr>
          <a:xfrm>
            <a:off x="-863600" y="63500"/>
            <a:ext cx="1976488" cy="9637366"/>
            <a:chOff x="0" y="0"/>
            <a:chExt cx="1976487" cy="9637365"/>
          </a:xfrm>
        </p:grpSpPr>
        <p:sp>
          <p:nvSpPr>
            <p:cNvPr id="218" name="Rectangle"/>
            <p:cNvSpPr/>
            <p:nvPr/>
          </p:nvSpPr>
          <p:spPr>
            <a:xfrm>
              <a:off x="0" y="55118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9" name="Rectangle"/>
            <p:cNvSpPr/>
            <p:nvPr/>
          </p:nvSpPr>
          <p:spPr>
            <a:xfrm>
              <a:off x="0" y="56007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0" name="Rectangle"/>
            <p:cNvSpPr/>
            <p:nvPr/>
          </p:nvSpPr>
          <p:spPr>
            <a:xfrm>
              <a:off x="0" y="56896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1" name="Rectangle"/>
            <p:cNvSpPr/>
            <p:nvPr/>
          </p:nvSpPr>
          <p:spPr>
            <a:xfrm>
              <a:off x="0" y="57785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2" name="Rectangle"/>
            <p:cNvSpPr/>
            <p:nvPr/>
          </p:nvSpPr>
          <p:spPr>
            <a:xfrm>
              <a:off x="0" y="58674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3" name="Rectangle"/>
            <p:cNvSpPr/>
            <p:nvPr/>
          </p:nvSpPr>
          <p:spPr>
            <a:xfrm>
              <a:off x="0" y="59563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4" name="Rectangle"/>
            <p:cNvSpPr/>
            <p:nvPr/>
          </p:nvSpPr>
          <p:spPr>
            <a:xfrm>
              <a:off x="0" y="60452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5" name="Rectangle"/>
            <p:cNvSpPr/>
            <p:nvPr/>
          </p:nvSpPr>
          <p:spPr>
            <a:xfrm>
              <a:off x="0" y="61341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6" name="Rectangle"/>
            <p:cNvSpPr/>
            <p:nvPr/>
          </p:nvSpPr>
          <p:spPr>
            <a:xfrm>
              <a:off x="0" y="62230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7" name="Rectangle"/>
            <p:cNvSpPr/>
            <p:nvPr/>
          </p:nvSpPr>
          <p:spPr>
            <a:xfrm>
              <a:off x="0" y="63119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8" name="Rectangle"/>
            <p:cNvSpPr/>
            <p:nvPr/>
          </p:nvSpPr>
          <p:spPr>
            <a:xfrm>
              <a:off x="0" y="64008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9" name="Rectangle"/>
            <p:cNvSpPr/>
            <p:nvPr/>
          </p:nvSpPr>
          <p:spPr>
            <a:xfrm>
              <a:off x="0" y="64897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30" name="Rectangle"/>
            <p:cNvSpPr/>
            <p:nvPr/>
          </p:nvSpPr>
          <p:spPr>
            <a:xfrm>
              <a:off x="0" y="65786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31" name="Rectangle"/>
            <p:cNvSpPr/>
            <p:nvPr/>
          </p:nvSpPr>
          <p:spPr>
            <a:xfrm>
              <a:off x="0" y="66675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32" name="Rectangle"/>
            <p:cNvSpPr/>
            <p:nvPr/>
          </p:nvSpPr>
          <p:spPr>
            <a:xfrm>
              <a:off x="0" y="67564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33" name="Rectangle"/>
            <p:cNvSpPr/>
            <p:nvPr/>
          </p:nvSpPr>
          <p:spPr>
            <a:xfrm>
              <a:off x="0" y="68453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34" name="Rectangle"/>
            <p:cNvSpPr/>
            <p:nvPr/>
          </p:nvSpPr>
          <p:spPr>
            <a:xfrm>
              <a:off x="0" y="69342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35" name="Rectangle"/>
            <p:cNvSpPr/>
            <p:nvPr/>
          </p:nvSpPr>
          <p:spPr>
            <a:xfrm>
              <a:off x="0" y="70231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36" name="Rectangle"/>
            <p:cNvSpPr/>
            <p:nvPr/>
          </p:nvSpPr>
          <p:spPr>
            <a:xfrm>
              <a:off x="0" y="71120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37" name="Rectangle"/>
            <p:cNvSpPr/>
            <p:nvPr/>
          </p:nvSpPr>
          <p:spPr>
            <a:xfrm>
              <a:off x="0" y="72009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38" name="Rectangle"/>
            <p:cNvSpPr/>
            <p:nvPr/>
          </p:nvSpPr>
          <p:spPr>
            <a:xfrm>
              <a:off x="0" y="72898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39" name="Rectangle"/>
            <p:cNvSpPr/>
            <p:nvPr/>
          </p:nvSpPr>
          <p:spPr>
            <a:xfrm>
              <a:off x="0" y="73787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40" name="Rectangle"/>
            <p:cNvSpPr/>
            <p:nvPr/>
          </p:nvSpPr>
          <p:spPr>
            <a:xfrm>
              <a:off x="0" y="74676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41" name="Rectangle"/>
            <p:cNvSpPr/>
            <p:nvPr/>
          </p:nvSpPr>
          <p:spPr>
            <a:xfrm>
              <a:off x="0" y="75565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42" name="Rectangle"/>
            <p:cNvSpPr/>
            <p:nvPr/>
          </p:nvSpPr>
          <p:spPr>
            <a:xfrm>
              <a:off x="0" y="76454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43" name="Rectangle"/>
            <p:cNvSpPr/>
            <p:nvPr/>
          </p:nvSpPr>
          <p:spPr>
            <a:xfrm>
              <a:off x="0" y="77343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44" name="Rectangle"/>
            <p:cNvSpPr/>
            <p:nvPr/>
          </p:nvSpPr>
          <p:spPr>
            <a:xfrm>
              <a:off x="0" y="78232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45" name="Rectangle"/>
            <p:cNvSpPr/>
            <p:nvPr/>
          </p:nvSpPr>
          <p:spPr>
            <a:xfrm>
              <a:off x="0" y="79121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46" name="Rectangle"/>
            <p:cNvSpPr/>
            <p:nvPr/>
          </p:nvSpPr>
          <p:spPr>
            <a:xfrm>
              <a:off x="0" y="80010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47" name="Rectangle"/>
            <p:cNvSpPr/>
            <p:nvPr/>
          </p:nvSpPr>
          <p:spPr>
            <a:xfrm>
              <a:off x="0" y="80899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48" name="Rectangle"/>
            <p:cNvSpPr/>
            <p:nvPr/>
          </p:nvSpPr>
          <p:spPr>
            <a:xfrm>
              <a:off x="0" y="81788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49" name="Rectangle"/>
            <p:cNvSpPr/>
            <p:nvPr/>
          </p:nvSpPr>
          <p:spPr>
            <a:xfrm>
              <a:off x="0" y="82677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50" name="Rectangle"/>
            <p:cNvSpPr/>
            <p:nvPr/>
          </p:nvSpPr>
          <p:spPr>
            <a:xfrm>
              <a:off x="0" y="83566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51" name="Rectangle"/>
            <p:cNvSpPr/>
            <p:nvPr/>
          </p:nvSpPr>
          <p:spPr>
            <a:xfrm>
              <a:off x="0" y="84455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52" name="Rectangle"/>
            <p:cNvSpPr/>
            <p:nvPr/>
          </p:nvSpPr>
          <p:spPr>
            <a:xfrm>
              <a:off x="0" y="85344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53" name="Rectangle"/>
            <p:cNvSpPr/>
            <p:nvPr/>
          </p:nvSpPr>
          <p:spPr>
            <a:xfrm>
              <a:off x="0" y="86233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54" name="Rectangle"/>
            <p:cNvSpPr/>
            <p:nvPr/>
          </p:nvSpPr>
          <p:spPr>
            <a:xfrm>
              <a:off x="0" y="87122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55" name="Rectangle"/>
            <p:cNvSpPr/>
            <p:nvPr/>
          </p:nvSpPr>
          <p:spPr>
            <a:xfrm>
              <a:off x="0" y="88011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56" name="Rectangle"/>
            <p:cNvSpPr/>
            <p:nvPr/>
          </p:nvSpPr>
          <p:spPr>
            <a:xfrm>
              <a:off x="0" y="88900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57" name="Rectangle"/>
            <p:cNvSpPr/>
            <p:nvPr/>
          </p:nvSpPr>
          <p:spPr>
            <a:xfrm>
              <a:off x="0" y="89789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58" name="Rectangle"/>
            <p:cNvSpPr/>
            <p:nvPr/>
          </p:nvSpPr>
          <p:spPr>
            <a:xfrm>
              <a:off x="0" y="90678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59" name="Rectangle"/>
            <p:cNvSpPr/>
            <p:nvPr/>
          </p:nvSpPr>
          <p:spPr>
            <a:xfrm>
              <a:off x="0" y="91567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60" name="Rectangle"/>
            <p:cNvSpPr/>
            <p:nvPr/>
          </p:nvSpPr>
          <p:spPr>
            <a:xfrm>
              <a:off x="0" y="92456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61" name="Rectangle"/>
            <p:cNvSpPr/>
            <p:nvPr/>
          </p:nvSpPr>
          <p:spPr>
            <a:xfrm>
              <a:off x="0" y="93345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62" name="Rectangle"/>
            <p:cNvSpPr/>
            <p:nvPr/>
          </p:nvSpPr>
          <p:spPr>
            <a:xfrm>
              <a:off x="0" y="94234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63" name="Rectangle"/>
            <p:cNvSpPr/>
            <p:nvPr/>
          </p:nvSpPr>
          <p:spPr>
            <a:xfrm>
              <a:off x="0" y="95123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64" name="Rectangle"/>
            <p:cNvSpPr/>
            <p:nvPr/>
          </p:nvSpPr>
          <p:spPr>
            <a:xfrm>
              <a:off x="0" y="96012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65" name="Rectangle"/>
            <p:cNvSpPr/>
            <p:nvPr/>
          </p:nvSpPr>
          <p:spPr>
            <a:xfrm>
              <a:off x="0" y="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66" name="Rectangle"/>
            <p:cNvSpPr/>
            <p:nvPr/>
          </p:nvSpPr>
          <p:spPr>
            <a:xfrm>
              <a:off x="0" y="889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67" name="Rectangle"/>
            <p:cNvSpPr/>
            <p:nvPr/>
          </p:nvSpPr>
          <p:spPr>
            <a:xfrm>
              <a:off x="0" y="1778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68" name="Rectangle"/>
            <p:cNvSpPr/>
            <p:nvPr/>
          </p:nvSpPr>
          <p:spPr>
            <a:xfrm>
              <a:off x="0" y="2667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69" name="Rectangle"/>
            <p:cNvSpPr/>
            <p:nvPr/>
          </p:nvSpPr>
          <p:spPr>
            <a:xfrm>
              <a:off x="0" y="3556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70" name="Rectangle"/>
            <p:cNvSpPr/>
            <p:nvPr/>
          </p:nvSpPr>
          <p:spPr>
            <a:xfrm>
              <a:off x="0" y="4445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71" name="Rectangle"/>
            <p:cNvSpPr/>
            <p:nvPr/>
          </p:nvSpPr>
          <p:spPr>
            <a:xfrm>
              <a:off x="0" y="5334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72" name="Rectangle"/>
            <p:cNvSpPr/>
            <p:nvPr/>
          </p:nvSpPr>
          <p:spPr>
            <a:xfrm>
              <a:off x="0" y="6223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73" name="Rectangle"/>
            <p:cNvSpPr/>
            <p:nvPr/>
          </p:nvSpPr>
          <p:spPr>
            <a:xfrm>
              <a:off x="0" y="7112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74" name="Rectangle"/>
            <p:cNvSpPr/>
            <p:nvPr/>
          </p:nvSpPr>
          <p:spPr>
            <a:xfrm>
              <a:off x="0" y="8001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75" name="Rectangle"/>
            <p:cNvSpPr/>
            <p:nvPr/>
          </p:nvSpPr>
          <p:spPr>
            <a:xfrm>
              <a:off x="0" y="8890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76" name="Rectangle"/>
            <p:cNvSpPr/>
            <p:nvPr/>
          </p:nvSpPr>
          <p:spPr>
            <a:xfrm>
              <a:off x="0" y="9779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77" name="Rectangle"/>
            <p:cNvSpPr/>
            <p:nvPr/>
          </p:nvSpPr>
          <p:spPr>
            <a:xfrm>
              <a:off x="0" y="10668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78" name="Rectangle"/>
            <p:cNvSpPr/>
            <p:nvPr/>
          </p:nvSpPr>
          <p:spPr>
            <a:xfrm>
              <a:off x="0" y="11557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79" name="Rectangle"/>
            <p:cNvSpPr/>
            <p:nvPr/>
          </p:nvSpPr>
          <p:spPr>
            <a:xfrm>
              <a:off x="0" y="12446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80" name="Rectangle"/>
            <p:cNvSpPr/>
            <p:nvPr/>
          </p:nvSpPr>
          <p:spPr>
            <a:xfrm>
              <a:off x="0" y="13335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81" name="Rectangle"/>
            <p:cNvSpPr/>
            <p:nvPr/>
          </p:nvSpPr>
          <p:spPr>
            <a:xfrm>
              <a:off x="0" y="14224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82" name="Rectangle"/>
            <p:cNvSpPr/>
            <p:nvPr/>
          </p:nvSpPr>
          <p:spPr>
            <a:xfrm>
              <a:off x="0" y="15113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83" name="Rectangle"/>
            <p:cNvSpPr/>
            <p:nvPr/>
          </p:nvSpPr>
          <p:spPr>
            <a:xfrm>
              <a:off x="0" y="16002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84" name="Rectangle"/>
            <p:cNvSpPr/>
            <p:nvPr/>
          </p:nvSpPr>
          <p:spPr>
            <a:xfrm>
              <a:off x="0" y="16891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85" name="Rectangle"/>
            <p:cNvSpPr/>
            <p:nvPr/>
          </p:nvSpPr>
          <p:spPr>
            <a:xfrm>
              <a:off x="0" y="17780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86" name="Rectangle"/>
            <p:cNvSpPr/>
            <p:nvPr/>
          </p:nvSpPr>
          <p:spPr>
            <a:xfrm>
              <a:off x="0" y="18669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87" name="Rectangle"/>
            <p:cNvSpPr/>
            <p:nvPr/>
          </p:nvSpPr>
          <p:spPr>
            <a:xfrm>
              <a:off x="0" y="19558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88" name="Rectangle"/>
            <p:cNvSpPr/>
            <p:nvPr/>
          </p:nvSpPr>
          <p:spPr>
            <a:xfrm>
              <a:off x="0" y="20447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89" name="Rectangle"/>
            <p:cNvSpPr/>
            <p:nvPr/>
          </p:nvSpPr>
          <p:spPr>
            <a:xfrm>
              <a:off x="0" y="21336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90" name="Rectangle"/>
            <p:cNvSpPr/>
            <p:nvPr/>
          </p:nvSpPr>
          <p:spPr>
            <a:xfrm>
              <a:off x="0" y="22225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91" name="Rectangle"/>
            <p:cNvSpPr/>
            <p:nvPr/>
          </p:nvSpPr>
          <p:spPr>
            <a:xfrm>
              <a:off x="0" y="23114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92" name="Rectangle"/>
            <p:cNvSpPr/>
            <p:nvPr/>
          </p:nvSpPr>
          <p:spPr>
            <a:xfrm>
              <a:off x="0" y="24003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93" name="Rectangle"/>
            <p:cNvSpPr/>
            <p:nvPr/>
          </p:nvSpPr>
          <p:spPr>
            <a:xfrm>
              <a:off x="0" y="24892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94" name="Rectangle"/>
            <p:cNvSpPr/>
            <p:nvPr/>
          </p:nvSpPr>
          <p:spPr>
            <a:xfrm>
              <a:off x="0" y="25781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95" name="Rectangle"/>
            <p:cNvSpPr/>
            <p:nvPr/>
          </p:nvSpPr>
          <p:spPr>
            <a:xfrm>
              <a:off x="0" y="26670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96" name="Rectangle"/>
            <p:cNvSpPr/>
            <p:nvPr/>
          </p:nvSpPr>
          <p:spPr>
            <a:xfrm>
              <a:off x="0" y="27559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97" name="Rectangle"/>
            <p:cNvSpPr/>
            <p:nvPr/>
          </p:nvSpPr>
          <p:spPr>
            <a:xfrm>
              <a:off x="0" y="28448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98" name="Rectangle"/>
            <p:cNvSpPr/>
            <p:nvPr/>
          </p:nvSpPr>
          <p:spPr>
            <a:xfrm>
              <a:off x="0" y="29337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99" name="Rectangle"/>
            <p:cNvSpPr/>
            <p:nvPr/>
          </p:nvSpPr>
          <p:spPr>
            <a:xfrm>
              <a:off x="0" y="30226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00" name="Rectangle"/>
            <p:cNvSpPr/>
            <p:nvPr/>
          </p:nvSpPr>
          <p:spPr>
            <a:xfrm>
              <a:off x="0" y="31115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01" name="Rectangle"/>
            <p:cNvSpPr/>
            <p:nvPr/>
          </p:nvSpPr>
          <p:spPr>
            <a:xfrm>
              <a:off x="0" y="32004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02" name="Rectangle"/>
            <p:cNvSpPr/>
            <p:nvPr/>
          </p:nvSpPr>
          <p:spPr>
            <a:xfrm>
              <a:off x="0" y="32893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03" name="Rectangle"/>
            <p:cNvSpPr/>
            <p:nvPr/>
          </p:nvSpPr>
          <p:spPr>
            <a:xfrm>
              <a:off x="0" y="33782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04" name="Rectangle"/>
            <p:cNvSpPr/>
            <p:nvPr/>
          </p:nvSpPr>
          <p:spPr>
            <a:xfrm>
              <a:off x="0" y="34671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05" name="Rectangle"/>
            <p:cNvSpPr/>
            <p:nvPr/>
          </p:nvSpPr>
          <p:spPr>
            <a:xfrm>
              <a:off x="0" y="35560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06" name="Rectangle"/>
            <p:cNvSpPr/>
            <p:nvPr/>
          </p:nvSpPr>
          <p:spPr>
            <a:xfrm>
              <a:off x="0" y="36449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07" name="Rectangle"/>
            <p:cNvSpPr/>
            <p:nvPr/>
          </p:nvSpPr>
          <p:spPr>
            <a:xfrm>
              <a:off x="0" y="37338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08" name="Rectangle"/>
            <p:cNvSpPr/>
            <p:nvPr/>
          </p:nvSpPr>
          <p:spPr>
            <a:xfrm>
              <a:off x="0" y="38227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09" name="Rectangle"/>
            <p:cNvSpPr/>
            <p:nvPr/>
          </p:nvSpPr>
          <p:spPr>
            <a:xfrm>
              <a:off x="0" y="39116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10" name="Rectangle"/>
            <p:cNvSpPr/>
            <p:nvPr/>
          </p:nvSpPr>
          <p:spPr>
            <a:xfrm>
              <a:off x="0" y="40005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11" name="Rectangle"/>
            <p:cNvSpPr/>
            <p:nvPr/>
          </p:nvSpPr>
          <p:spPr>
            <a:xfrm>
              <a:off x="0" y="40894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12" name="Rectangle"/>
            <p:cNvSpPr/>
            <p:nvPr/>
          </p:nvSpPr>
          <p:spPr>
            <a:xfrm>
              <a:off x="0" y="41783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13" name="Rectangle"/>
            <p:cNvSpPr/>
            <p:nvPr/>
          </p:nvSpPr>
          <p:spPr>
            <a:xfrm>
              <a:off x="0" y="42672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14" name="Rectangle"/>
            <p:cNvSpPr/>
            <p:nvPr/>
          </p:nvSpPr>
          <p:spPr>
            <a:xfrm>
              <a:off x="0" y="43561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15" name="Rectangle"/>
            <p:cNvSpPr/>
            <p:nvPr/>
          </p:nvSpPr>
          <p:spPr>
            <a:xfrm>
              <a:off x="0" y="44450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16" name="Rectangle"/>
            <p:cNvSpPr/>
            <p:nvPr/>
          </p:nvSpPr>
          <p:spPr>
            <a:xfrm>
              <a:off x="0" y="45339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17" name="Rectangle"/>
            <p:cNvSpPr/>
            <p:nvPr/>
          </p:nvSpPr>
          <p:spPr>
            <a:xfrm>
              <a:off x="0" y="46228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18" name="Rectangle"/>
            <p:cNvSpPr/>
            <p:nvPr/>
          </p:nvSpPr>
          <p:spPr>
            <a:xfrm>
              <a:off x="0" y="47117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19" name="Rectangle"/>
            <p:cNvSpPr/>
            <p:nvPr/>
          </p:nvSpPr>
          <p:spPr>
            <a:xfrm>
              <a:off x="0" y="48006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20" name="Rectangle"/>
            <p:cNvSpPr/>
            <p:nvPr/>
          </p:nvSpPr>
          <p:spPr>
            <a:xfrm>
              <a:off x="0" y="48895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21" name="Rectangle"/>
            <p:cNvSpPr/>
            <p:nvPr/>
          </p:nvSpPr>
          <p:spPr>
            <a:xfrm>
              <a:off x="0" y="49784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22" name="Rectangle"/>
            <p:cNvSpPr/>
            <p:nvPr/>
          </p:nvSpPr>
          <p:spPr>
            <a:xfrm>
              <a:off x="0" y="50673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23" name="Rectangle"/>
            <p:cNvSpPr/>
            <p:nvPr/>
          </p:nvSpPr>
          <p:spPr>
            <a:xfrm>
              <a:off x="0" y="51562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24" name="Rectangle"/>
            <p:cNvSpPr/>
            <p:nvPr/>
          </p:nvSpPr>
          <p:spPr>
            <a:xfrm>
              <a:off x="0" y="52451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25" name="Rectangle"/>
            <p:cNvSpPr/>
            <p:nvPr/>
          </p:nvSpPr>
          <p:spPr>
            <a:xfrm>
              <a:off x="0" y="53340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26" name="Rectangle"/>
            <p:cNvSpPr/>
            <p:nvPr/>
          </p:nvSpPr>
          <p:spPr>
            <a:xfrm>
              <a:off x="0" y="5422900"/>
              <a:ext cx="1976488" cy="3616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pic>
        <p:nvPicPr>
          <p:cNvPr id="328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8269" y="9042649"/>
            <a:ext cx="860385" cy="417540"/>
          </a:xfrm>
          <a:prstGeom prst="rect">
            <a:avLst/>
          </a:prstGeom>
          <a:ln w="12700">
            <a:miter lim="400000"/>
          </a:ln>
        </p:spPr>
      </p:pic>
      <p:sp>
        <p:nvSpPr>
          <p:cNvPr id="3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Image"/>
          <p:cNvSpPr/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29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0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Image"/>
          <p:cNvSpPr/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47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48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6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7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75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92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93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7969" y="3882542"/>
            <a:ext cx="3930288" cy="1907347"/>
          </a:xfrm>
          <a:prstGeom prst="rect">
            <a:avLst/>
          </a:prstGeom>
          <a:ln w="12700">
            <a:miter lim="400000"/>
          </a:ln>
        </p:spPr>
      </p:pic>
      <p:sp>
        <p:nvSpPr>
          <p:cNvPr id="339" name="OCTOBER 11, 2017 — MEETING #1"/>
          <p:cNvSpPr txBox="1"/>
          <p:nvPr/>
        </p:nvSpPr>
        <p:spPr>
          <a:xfrm>
            <a:off x="2216097" y="6254749"/>
            <a:ext cx="3195468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70000"/>
              </a:lnSpc>
              <a:defRPr spc="130" sz="1300">
                <a:latin typeface="Inter UI"/>
                <a:ea typeface="Inter UI"/>
                <a:cs typeface="Inter UI"/>
                <a:sym typeface="Inter UI"/>
              </a:defRPr>
            </a:lvl1pPr>
          </a:lstStyle>
          <a:p>
            <a:pPr/>
            <a:r>
              <a:t>OCTOBER 11, 2017 — MEETING #1</a:t>
            </a:r>
          </a:p>
        </p:txBody>
      </p:sp>
      <p:grpSp>
        <p:nvGrpSpPr>
          <p:cNvPr id="350" name="Group"/>
          <p:cNvGrpSpPr/>
          <p:nvPr/>
        </p:nvGrpSpPr>
        <p:grpSpPr>
          <a:xfrm>
            <a:off x="-101600" y="9766300"/>
            <a:ext cx="1976488" cy="658466"/>
            <a:chOff x="0" y="0"/>
            <a:chExt cx="1976487" cy="658465"/>
          </a:xfrm>
        </p:grpSpPr>
        <p:grpSp>
          <p:nvGrpSpPr>
            <p:cNvPr id="344" name="Group"/>
            <p:cNvGrpSpPr/>
            <p:nvPr/>
          </p:nvGrpSpPr>
          <p:grpSpPr>
            <a:xfrm>
              <a:off x="0" y="0"/>
              <a:ext cx="1976488" cy="302866"/>
              <a:chOff x="0" y="0"/>
              <a:chExt cx="1976487" cy="302865"/>
            </a:xfrm>
          </p:grpSpPr>
          <p:sp>
            <p:nvSpPr>
              <p:cNvPr id="340" name="Rectangle"/>
              <p:cNvSpPr/>
              <p:nvPr/>
            </p:nvSpPr>
            <p:spPr>
              <a:xfrm>
                <a:off x="0" y="0"/>
                <a:ext cx="1976488" cy="3616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41" name="Rectangle"/>
              <p:cNvSpPr/>
              <p:nvPr/>
            </p:nvSpPr>
            <p:spPr>
              <a:xfrm>
                <a:off x="0" y="88900"/>
                <a:ext cx="1976488" cy="3616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42" name="Rectangle"/>
              <p:cNvSpPr/>
              <p:nvPr/>
            </p:nvSpPr>
            <p:spPr>
              <a:xfrm>
                <a:off x="0" y="177800"/>
                <a:ext cx="1976488" cy="3616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43" name="Rectangle"/>
              <p:cNvSpPr/>
              <p:nvPr/>
            </p:nvSpPr>
            <p:spPr>
              <a:xfrm>
                <a:off x="0" y="266700"/>
                <a:ext cx="1976488" cy="3616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grpSp>
          <p:nvGrpSpPr>
            <p:cNvPr id="349" name="Group"/>
            <p:cNvGrpSpPr/>
            <p:nvPr/>
          </p:nvGrpSpPr>
          <p:grpSpPr>
            <a:xfrm>
              <a:off x="0" y="355600"/>
              <a:ext cx="1976488" cy="302866"/>
              <a:chOff x="0" y="0"/>
              <a:chExt cx="1976487" cy="302865"/>
            </a:xfrm>
          </p:grpSpPr>
          <p:sp>
            <p:nvSpPr>
              <p:cNvPr id="345" name="Rectangle"/>
              <p:cNvSpPr/>
              <p:nvPr/>
            </p:nvSpPr>
            <p:spPr>
              <a:xfrm>
                <a:off x="0" y="0"/>
                <a:ext cx="1976488" cy="3616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46" name="Rectangle"/>
              <p:cNvSpPr/>
              <p:nvPr/>
            </p:nvSpPr>
            <p:spPr>
              <a:xfrm>
                <a:off x="0" y="88900"/>
                <a:ext cx="1976488" cy="3616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47" name="Rectangle"/>
              <p:cNvSpPr/>
              <p:nvPr/>
            </p:nvSpPr>
            <p:spPr>
              <a:xfrm>
                <a:off x="0" y="177800"/>
                <a:ext cx="1976488" cy="3616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48" name="Rectangle"/>
              <p:cNvSpPr/>
              <p:nvPr/>
            </p:nvSpPr>
            <p:spPr>
              <a:xfrm>
                <a:off x="0" y="266700"/>
                <a:ext cx="1976488" cy="3616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</p:grpSp>
      <p:grpSp>
        <p:nvGrpSpPr>
          <p:cNvPr id="361" name="Group"/>
          <p:cNvGrpSpPr/>
          <p:nvPr/>
        </p:nvGrpSpPr>
        <p:grpSpPr>
          <a:xfrm>
            <a:off x="-101600" y="10477500"/>
            <a:ext cx="1976488" cy="658466"/>
            <a:chOff x="0" y="0"/>
            <a:chExt cx="1976487" cy="658465"/>
          </a:xfrm>
        </p:grpSpPr>
        <p:grpSp>
          <p:nvGrpSpPr>
            <p:cNvPr id="355" name="Group"/>
            <p:cNvGrpSpPr/>
            <p:nvPr/>
          </p:nvGrpSpPr>
          <p:grpSpPr>
            <a:xfrm>
              <a:off x="0" y="0"/>
              <a:ext cx="1976488" cy="302866"/>
              <a:chOff x="0" y="0"/>
              <a:chExt cx="1976487" cy="302865"/>
            </a:xfrm>
          </p:grpSpPr>
          <p:sp>
            <p:nvSpPr>
              <p:cNvPr id="351" name="Rectangle"/>
              <p:cNvSpPr/>
              <p:nvPr/>
            </p:nvSpPr>
            <p:spPr>
              <a:xfrm>
                <a:off x="0" y="0"/>
                <a:ext cx="1976488" cy="3616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52" name="Rectangle"/>
              <p:cNvSpPr/>
              <p:nvPr/>
            </p:nvSpPr>
            <p:spPr>
              <a:xfrm>
                <a:off x="0" y="88900"/>
                <a:ext cx="1976488" cy="3616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53" name="Rectangle"/>
              <p:cNvSpPr/>
              <p:nvPr/>
            </p:nvSpPr>
            <p:spPr>
              <a:xfrm>
                <a:off x="0" y="177800"/>
                <a:ext cx="1976488" cy="3616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54" name="Rectangle"/>
              <p:cNvSpPr/>
              <p:nvPr/>
            </p:nvSpPr>
            <p:spPr>
              <a:xfrm>
                <a:off x="0" y="266700"/>
                <a:ext cx="1976488" cy="3616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grpSp>
          <p:nvGrpSpPr>
            <p:cNvPr id="360" name="Group"/>
            <p:cNvGrpSpPr/>
            <p:nvPr/>
          </p:nvGrpSpPr>
          <p:grpSpPr>
            <a:xfrm>
              <a:off x="0" y="355600"/>
              <a:ext cx="1976488" cy="302866"/>
              <a:chOff x="0" y="0"/>
              <a:chExt cx="1976487" cy="302865"/>
            </a:xfrm>
          </p:grpSpPr>
          <p:sp>
            <p:nvSpPr>
              <p:cNvPr id="356" name="Rectangle"/>
              <p:cNvSpPr/>
              <p:nvPr/>
            </p:nvSpPr>
            <p:spPr>
              <a:xfrm>
                <a:off x="0" y="0"/>
                <a:ext cx="1976488" cy="3616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57" name="Rectangle"/>
              <p:cNvSpPr/>
              <p:nvPr/>
            </p:nvSpPr>
            <p:spPr>
              <a:xfrm>
                <a:off x="0" y="88900"/>
                <a:ext cx="1976488" cy="3616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58" name="Rectangle"/>
              <p:cNvSpPr/>
              <p:nvPr/>
            </p:nvSpPr>
            <p:spPr>
              <a:xfrm>
                <a:off x="0" y="177800"/>
                <a:ext cx="1976488" cy="3616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59" name="Rectangle"/>
              <p:cNvSpPr/>
              <p:nvPr/>
            </p:nvSpPr>
            <p:spPr>
              <a:xfrm>
                <a:off x="0" y="266700"/>
                <a:ext cx="1976488" cy="3616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</p:grpSp>
      <p:sp>
        <p:nvSpPr>
          <p:cNvPr id="362" name="Rectangle"/>
          <p:cNvSpPr/>
          <p:nvPr/>
        </p:nvSpPr>
        <p:spPr>
          <a:xfrm>
            <a:off x="-101600" y="-190500"/>
            <a:ext cx="1976488" cy="3616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63" name="Rectangle"/>
          <p:cNvSpPr/>
          <p:nvPr/>
        </p:nvSpPr>
        <p:spPr>
          <a:xfrm>
            <a:off x="-101600" y="-101600"/>
            <a:ext cx="1976488" cy="3616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A community to engage with artificial intelligence, right now."/>
          <p:cNvSpPr txBox="1"/>
          <p:nvPr/>
        </p:nvSpPr>
        <p:spPr>
          <a:xfrm>
            <a:off x="1400752" y="3787140"/>
            <a:ext cx="6675276" cy="2128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90000"/>
              </a:lnSpc>
              <a:defRPr b="0" sz="4800">
                <a:latin typeface="Inter UI Black"/>
                <a:ea typeface="Inter UI Black"/>
                <a:cs typeface="Inter UI Black"/>
                <a:sym typeface="Inter UI Black"/>
              </a:defRPr>
            </a:pPr>
            <a:r>
              <a:t>A community to engage with artificial intelligence, </a:t>
            </a:r>
            <a:r>
              <a:rPr b="1" i="1">
                <a:latin typeface="Inter UI"/>
                <a:ea typeface="Inter UI"/>
                <a:cs typeface="Inter UI"/>
                <a:sym typeface="Inter UI"/>
              </a:rPr>
              <a:t>right now</a:t>
            </a:r>
            <a:r>
              <a:t>.</a:t>
            </a:r>
          </a:p>
        </p:txBody>
      </p:sp>
      <p:sp>
        <p:nvSpPr>
          <p:cNvPr id="366" name="WHAT WE DO"/>
          <p:cNvSpPr txBox="1"/>
          <p:nvPr/>
        </p:nvSpPr>
        <p:spPr>
          <a:xfrm>
            <a:off x="1438852" y="3600449"/>
            <a:ext cx="3142691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70000"/>
              </a:lnSpc>
              <a:defRPr spc="130" sz="1300">
                <a:latin typeface="Inter UI"/>
                <a:ea typeface="Inter UI"/>
                <a:cs typeface="Inter UI"/>
                <a:sym typeface="Inter UI"/>
              </a:defRPr>
            </a:lvl1pPr>
          </a:lstStyle>
          <a:p>
            <a:pPr/>
            <a:r>
              <a:t>WHAT WE DO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Rectangle"/>
          <p:cNvSpPr/>
          <p:nvPr/>
        </p:nvSpPr>
        <p:spPr>
          <a:xfrm>
            <a:off x="-159116" y="-73373"/>
            <a:ext cx="13215046" cy="3463331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000"/>
                </a:srgbClr>
              </a:gs>
            </a:gsLst>
            <a:path>
              <a:fillToRect l="50000" t="-366" r="50000" b="100366"/>
            </a:path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69" name="Technical Education"/>
          <p:cNvSpPr txBox="1"/>
          <p:nvPr/>
        </p:nvSpPr>
        <p:spPr>
          <a:xfrm>
            <a:off x="1388052" y="1008380"/>
            <a:ext cx="3847145" cy="174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70000"/>
              </a:lnSpc>
              <a:defRPr b="0" sz="6400">
                <a:latin typeface="Inter UI Black"/>
                <a:ea typeface="Inter UI Black"/>
                <a:cs typeface="Inter UI Black"/>
                <a:sym typeface="Inter UI Black"/>
              </a:defRPr>
            </a:lvl1pPr>
          </a:lstStyle>
          <a:p>
            <a:pPr/>
            <a:r>
              <a:t>Technical Education</a:t>
            </a:r>
          </a:p>
        </p:txBody>
      </p:sp>
      <p:sp>
        <p:nvSpPr>
          <p:cNvPr id="370" name="SAIG BRANCH"/>
          <p:cNvSpPr txBox="1"/>
          <p:nvPr/>
        </p:nvSpPr>
        <p:spPr>
          <a:xfrm>
            <a:off x="1438852" y="755649"/>
            <a:ext cx="3142691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70000"/>
              </a:lnSpc>
              <a:defRPr spc="130" sz="1300">
                <a:latin typeface="Inter UI"/>
                <a:ea typeface="Inter UI"/>
                <a:cs typeface="Inter UI"/>
                <a:sym typeface="Inter UI"/>
              </a:defRPr>
            </a:lvl1pPr>
          </a:lstStyle>
          <a:p>
            <a:pPr/>
            <a:r>
              <a:t>SAIG BRANCH</a:t>
            </a:r>
          </a:p>
        </p:txBody>
      </p:sp>
      <p:sp>
        <p:nvSpPr>
          <p:cNvPr id="371" name="Speakers from the leading companies and universities.…"/>
          <p:cNvSpPr txBox="1"/>
          <p:nvPr/>
        </p:nvSpPr>
        <p:spPr>
          <a:xfrm>
            <a:off x="1388052" y="4861684"/>
            <a:ext cx="7555842" cy="207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2600">
                <a:latin typeface="Inter UI"/>
                <a:ea typeface="Inter UI"/>
                <a:cs typeface="Inter UI"/>
                <a:sym typeface="Inter UI"/>
              </a:defRPr>
            </a:pPr>
            <a:r>
              <a:rPr b="1"/>
              <a:t>Speakers</a:t>
            </a:r>
            <a:r>
              <a:t> </a:t>
            </a:r>
            <a:r>
              <a:rPr>
                <a:solidFill>
                  <a:srgbClr val="FFFFFF">
                    <a:alpha val="70000"/>
                  </a:srgbClr>
                </a:solidFill>
              </a:rPr>
              <a:t>from the leading companies and universities.</a:t>
            </a:r>
          </a:p>
          <a:p>
            <a:pPr algn="l">
              <a:defRPr b="0" sz="2600">
                <a:latin typeface="Inter UI"/>
                <a:ea typeface="Inter UI"/>
                <a:cs typeface="Inter UI"/>
                <a:sym typeface="Inter UI"/>
              </a:defRPr>
            </a:pPr>
          </a:p>
          <a:p>
            <a:pPr algn="l">
              <a:defRPr b="0" sz="2600">
                <a:latin typeface="Inter UI"/>
                <a:ea typeface="Inter UI"/>
                <a:cs typeface="Inter UI"/>
                <a:sym typeface="Inter UI"/>
              </a:defRPr>
            </a:pPr>
            <a:r>
              <a:rPr b="1"/>
              <a:t>Workshops</a:t>
            </a:r>
            <a:r>
              <a:rPr>
                <a:solidFill>
                  <a:srgbClr val="FFFFFF">
                    <a:alpha val="70000"/>
                  </a:srgbClr>
                </a:solidFill>
              </a:rPr>
              <a:t>, where you'll walk out with a practical skill you can use immediately.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Rectangle"/>
          <p:cNvSpPr/>
          <p:nvPr/>
        </p:nvSpPr>
        <p:spPr>
          <a:xfrm>
            <a:off x="-159116" y="-73373"/>
            <a:ext cx="13215046" cy="3463331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000"/>
                </a:srgbClr>
              </a:gs>
            </a:gsLst>
            <a:path>
              <a:fillToRect l="50000" t="-366" r="50000" b="100366"/>
            </a:path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4" name="Speakers from government and non-profits.…"/>
          <p:cNvSpPr txBox="1"/>
          <p:nvPr/>
        </p:nvSpPr>
        <p:spPr>
          <a:xfrm>
            <a:off x="1401530" y="4918834"/>
            <a:ext cx="7555842" cy="246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2600">
                <a:latin typeface="Inter UI"/>
                <a:ea typeface="Inter UI"/>
                <a:cs typeface="Inter UI"/>
                <a:sym typeface="Inter UI"/>
              </a:defRPr>
            </a:pPr>
            <a:r>
              <a:rPr b="1"/>
              <a:t>Speakers </a:t>
            </a:r>
            <a:r>
              <a:rPr>
                <a:solidFill>
                  <a:srgbClr val="FFFFFF">
                    <a:alpha val="70000"/>
                  </a:srgbClr>
                </a:solidFill>
              </a:rPr>
              <a:t>from government and non-profits.</a:t>
            </a:r>
          </a:p>
          <a:p>
            <a:pPr algn="l">
              <a:defRPr b="0" sz="2600">
                <a:latin typeface="Inter UI"/>
                <a:ea typeface="Inter UI"/>
                <a:cs typeface="Inter UI"/>
                <a:sym typeface="Inter UI"/>
              </a:defRPr>
            </a:pPr>
          </a:p>
          <a:p>
            <a:pPr algn="l">
              <a:defRPr b="0" sz="2600">
                <a:latin typeface="Inter UI"/>
                <a:ea typeface="Inter UI"/>
                <a:cs typeface="Inter UI"/>
                <a:sym typeface="Inter UI"/>
              </a:defRPr>
            </a:pPr>
            <a:r>
              <a:rPr b="1"/>
              <a:t>Reading</a:t>
            </a:r>
            <a:r>
              <a:rPr>
                <a:solidFill>
                  <a:srgbClr val="FFFFFF">
                    <a:alpha val="70000"/>
                  </a:srgbClr>
                </a:solidFill>
              </a:rPr>
              <a:t> contentious cases. Discussing with peers.</a:t>
            </a:r>
            <a:endParaRPr>
              <a:solidFill>
                <a:srgbClr val="FFFFFF">
                  <a:alpha val="70000"/>
                </a:srgbClr>
              </a:solidFill>
            </a:endParaRPr>
          </a:p>
          <a:p>
            <a:pPr algn="l">
              <a:defRPr b="0" sz="2600">
                <a:latin typeface="Inter UI"/>
                <a:ea typeface="Inter UI"/>
                <a:cs typeface="Inter UI"/>
                <a:sym typeface="Inter UI"/>
              </a:defRPr>
            </a:pPr>
            <a:endParaRPr>
              <a:solidFill>
                <a:srgbClr val="FFFFFF">
                  <a:alpha val="70000"/>
                </a:srgbClr>
              </a:solidFill>
            </a:endParaRPr>
          </a:p>
          <a:p>
            <a:pPr algn="l">
              <a:defRPr b="0" sz="2600">
                <a:latin typeface="Inter UI"/>
                <a:ea typeface="Inter UI"/>
                <a:cs typeface="Inter UI"/>
                <a:sym typeface="Inter UI"/>
              </a:defRPr>
            </a:pPr>
            <a:r>
              <a:rPr b="1"/>
              <a:t>Watching</a:t>
            </a:r>
            <a:r>
              <a:rPr>
                <a:solidFill>
                  <a:srgbClr val="FFFFFF">
                    <a:alpha val="70000"/>
                  </a:srgbClr>
                </a:solidFill>
              </a:rPr>
              <a:t> Science Fiction!</a:t>
            </a:r>
          </a:p>
        </p:txBody>
      </p:sp>
      <p:sp>
        <p:nvSpPr>
          <p:cNvPr id="375" name="Ethics &amp; Policy"/>
          <p:cNvSpPr txBox="1"/>
          <p:nvPr/>
        </p:nvSpPr>
        <p:spPr>
          <a:xfrm>
            <a:off x="1388052" y="1008380"/>
            <a:ext cx="3847145" cy="174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70000"/>
              </a:lnSpc>
              <a:defRPr b="0" sz="6400">
                <a:latin typeface="Inter UI Black"/>
                <a:ea typeface="Inter UI Black"/>
                <a:cs typeface="Inter UI Black"/>
                <a:sym typeface="Inter UI Black"/>
              </a:defRPr>
            </a:lvl1pPr>
          </a:lstStyle>
          <a:p>
            <a:pPr/>
            <a:r>
              <a:t>Ethics &amp; Policy</a:t>
            </a:r>
          </a:p>
        </p:txBody>
      </p:sp>
      <p:sp>
        <p:nvSpPr>
          <p:cNvPr id="376" name="SAIG BRANCH"/>
          <p:cNvSpPr txBox="1"/>
          <p:nvPr/>
        </p:nvSpPr>
        <p:spPr>
          <a:xfrm>
            <a:off x="1438852" y="755649"/>
            <a:ext cx="3142691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70000"/>
              </a:lnSpc>
              <a:defRPr spc="130" sz="1300">
                <a:latin typeface="Inter UI"/>
                <a:ea typeface="Inter UI"/>
                <a:cs typeface="Inter UI"/>
                <a:sym typeface="Inter UI"/>
              </a:defRPr>
            </a:lvl1pPr>
          </a:lstStyle>
          <a:p>
            <a:pPr/>
            <a:r>
              <a:t>SAIG BRANCH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Rectangle"/>
          <p:cNvSpPr/>
          <p:nvPr/>
        </p:nvSpPr>
        <p:spPr>
          <a:xfrm>
            <a:off x="-159116" y="-73373"/>
            <a:ext cx="13215046" cy="3463331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000"/>
                </a:srgbClr>
              </a:gs>
            </a:gsLst>
            <a:path>
              <a:fillToRect l="50000" t="-366" r="50000" b="100366"/>
            </a:path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9" name="All skills are needed and welcome! — ML Engineers, Frontend Developers, Product Managers, Content Creators.…"/>
          <p:cNvSpPr txBox="1"/>
          <p:nvPr/>
        </p:nvSpPr>
        <p:spPr>
          <a:xfrm>
            <a:off x="1439630" y="4276214"/>
            <a:ext cx="7555842" cy="3644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2600">
                <a:latin typeface="Inter UI"/>
                <a:ea typeface="Inter UI"/>
                <a:cs typeface="Inter UI"/>
                <a:sym typeface="Inter UI"/>
              </a:defRPr>
            </a:pPr>
            <a:r>
              <a:rPr b="1"/>
              <a:t>All skills are needed and welcome! — </a:t>
            </a:r>
            <a:r>
              <a:rPr>
                <a:solidFill>
                  <a:srgbClr val="FFFFFF">
                    <a:alpha val="70000"/>
                  </a:srgbClr>
                </a:solidFill>
              </a:rPr>
              <a:t>ML Engineers, Frontend Developers, Product Managers, Content Creators.</a:t>
            </a:r>
            <a:endParaRPr>
              <a:solidFill>
                <a:srgbClr val="FFFFFF">
                  <a:alpha val="70000"/>
                </a:srgbClr>
              </a:solidFill>
            </a:endParaRPr>
          </a:p>
          <a:p>
            <a:pPr algn="l">
              <a:defRPr b="0" sz="2600">
                <a:latin typeface="Inter UI"/>
                <a:ea typeface="Inter UI"/>
                <a:cs typeface="Inter UI"/>
                <a:sym typeface="Inter UI"/>
              </a:defRPr>
            </a:pPr>
            <a:endParaRPr>
              <a:solidFill>
                <a:srgbClr val="FFFFFF">
                  <a:alpha val="70000"/>
                </a:srgbClr>
              </a:solidFill>
            </a:endParaRPr>
          </a:p>
          <a:p>
            <a:pPr algn="l">
              <a:defRPr b="0" sz="2600">
                <a:latin typeface="Inter UI"/>
                <a:ea typeface="Inter UI"/>
                <a:cs typeface="Inter UI"/>
                <a:sym typeface="Inter UI"/>
              </a:defRPr>
            </a:pPr>
            <a:r>
              <a:rPr>
                <a:solidFill>
                  <a:srgbClr val="FFFFFF">
                    <a:alpha val="70000"/>
                  </a:srgbClr>
                </a:solidFill>
              </a:rPr>
              <a:t>Come with friends or find teammates in SAIG!</a:t>
            </a:r>
            <a:endParaRPr>
              <a:solidFill>
                <a:srgbClr val="FFFFFF">
                  <a:alpha val="70000"/>
                </a:srgbClr>
              </a:solidFill>
            </a:endParaRPr>
          </a:p>
          <a:p>
            <a:pPr algn="l">
              <a:defRPr b="0" sz="2600">
                <a:latin typeface="Inter UI"/>
                <a:ea typeface="Inter UI"/>
                <a:cs typeface="Inter UI"/>
                <a:sym typeface="Inter UI"/>
              </a:defRPr>
            </a:pPr>
            <a:endParaRPr>
              <a:solidFill>
                <a:srgbClr val="FFFFFF">
                  <a:alpha val="70000"/>
                </a:srgbClr>
              </a:solidFill>
            </a:endParaRPr>
          </a:p>
          <a:p>
            <a:pPr algn="l">
              <a:defRPr b="0" sz="2600">
                <a:latin typeface="Inter UI"/>
                <a:ea typeface="Inter UI"/>
                <a:cs typeface="Inter UI"/>
                <a:sym typeface="Inter UI"/>
              </a:defRPr>
            </a:pPr>
            <a:r>
              <a:rPr>
                <a:solidFill>
                  <a:srgbClr val="FFFFFF">
                    <a:alpha val="70000"/>
                  </a:srgbClr>
                </a:solidFill>
              </a:rPr>
              <a:t>We'll invite academia and industry to share our prototypes at the end of each quarter, starting Winter.</a:t>
            </a:r>
          </a:p>
        </p:txBody>
      </p:sp>
      <p:sp>
        <p:nvSpPr>
          <p:cNvPr id="380" name="Projects…"/>
          <p:cNvSpPr txBox="1"/>
          <p:nvPr/>
        </p:nvSpPr>
        <p:spPr>
          <a:xfrm>
            <a:off x="1388052" y="960120"/>
            <a:ext cx="6585631" cy="1838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80000"/>
              </a:lnSpc>
              <a:defRPr b="0" sz="6400">
                <a:latin typeface="Inter UI Black"/>
                <a:ea typeface="Inter UI Black"/>
                <a:cs typeface="Inter UI Black"/>
                <a:sym typeface="Inter UI Black"/>
              </a:defRPr>
            </a:pPr>
            <a:r>
              <a:t>Projects</a:t>
            </a:r>
          </a:p>
          <a:p>
            <a:pPr algn="l">
              <a:lnSpc>
                <a:spcPct val="80000"/>
              </a:lnSpc>
              <a:defRPr b="0" sz="6400">
                <a:latin typeface="Inter UI Black"/>
                <a:ea typeface="Inter UI Black"/>
                <a:cs typeface="Inter UI Black"/>
                <a:sym typeface="Inter UI Black"/>
              </a:defRPr>
            </a:pPr>
            <a:r>
              <a:t>&amp; Fall Hackathon</a:t>
            </a:r>
          </a:p>
        </p:txBody>
      </p:sp>
      <p:sp>
        <p:nvSpPr>
          <p:cNvPr id="381" name="SAIG BRANCH"/>
          <p:cNvSpPr txBox="1"/>
          <p:nvPr/>
        </p:nvSpPr>
        <p:spPr>
          <a:xfrm>
            <a:off x="1438852" y="755649"/>
            <a:ext cx="3142691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70000"/>
              </a:lnSpc>
              <a:defRPr spc="130" sz="1300">
                <a:latin typeface="Inter UI"/>
                <a:ea typeface="Inter UI"/>
                <a:cs typeface="Inter UI"/>
                <a:sym typeface="Inter UI"/>
              </a:defRPr>
            </a:lvl1pPr>
          </a:lstStyle>
          <a:p>
            <a:pPr/>
            <a:r>
              <a:t>SAIG BRANCH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Rectangle"/>
          <p:cNvSpPr/>
          <p:nvPr/>
        </p:nvSpPr>
        <p:spPr>
          <a:xfrm>
            <a:off x="-159116" y="-73373"/>
            <a:ext cx="13215046" cy="3463331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000"/>
                </a:srgbClr>
              </a:gs>
            </a:gsLst>
            <a:path>
              <a:fillToRect l="50000" t="-366" r="50000" b="100366"/>
            </a:path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4" name="Leadership Program"/>
          <p:cNvSpPr txBox="1"/>
          <p:nvPr/>
        </p:nvSpPr>
        <p:spPr>
          <a:xfrm>
            <a:off x="1388052" y="1008380"/>
            <a:ext cx="6585631" cy="174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70000"/>
              </a:lnSpc>
              <a:defRPr b="0" sz="6400">
                <a:latin typeface="Inter UI Black"/>
                <a:ea typeface="Inter UI Black"/>
                <a:cs typeface="Inter UI Black"/>
                <a:sym typeface="Inter UI Black"/>
              </a:defRPr>
            </a:lvl1pPr>
          </a:lstStyle>
          <a:p>
            <a:pPr/>
            <a:r>
              <a:t>Leadership Program</a:t>
            </a:r>
          </a:p>
        </p:txBody>
      </p:sp>
      <p:sp>
        <p:nvSpPr>
          <p:cNvPr id="385" name="JOIN OUR TEAM!"/>
          <p:cNvSpPr txBox="1"/>
          <p:nvPr/>
        </p:nvSpPr>
        <p:spPr>
          <a:xfrm>
            <a:off x="1438852" y="755649"/>
            <a:ext cx="3142691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70000"/>
              </a:lnSpc>
              <a:defRPr spc="130" sz="1300">
                <a:latin typeface="Inter UI"/>
                <a:ea typeface="Inter UI"/>
                <a:cs typeface="Inter UI"/>
                <a:sym typeface="Inter UI"/>
              </a:defRPr>
            </a:lvl1pPr>
          </a:lstStyle>
          <a:p>
            <a:pPr/>
            <a:r>
              <a:t>JOIN OUR TEAM!</a:t>
            </a:r>
          </a:p>
        </p:txBody>
      </p:sp>
      <p:sp>
        <p:nvSpPr>
          <p:cNvPr id="386" name="For students interested in becoming a board member in following school year.…"/>
          <p:cNvSpPr txBox="1"/>
          <p:nvPr/>
        </p:nvSpPr>
        <p:spPr>
          <a:xfrm>
            <a:off x="1426930" y="4336703"/>
            <a:ext cx="7555842" cy="403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2600">
                <a:latin typeface="Inter UI"/>
                <a:ea typeface="Inter UI"/>
                <a:cs typeface="Inter UI"/>
                <a:sym typeface="Inter UI"/>
              </a:defRPr>
            </a:pPr>
            <a:r>
              <a:rPr>
                <a:solidFill>
                  <a:srgbClr val="FFFFFF">
                    <a:alpha val="70000"/>
                  </a:srgbClr>
                </a:solidFill>
              </a:rPr>
              <a:t>For students interested in becoming a board member in following school year.</a:t>
            </a:r>
            <a:endParaRPr>
              <a:solidFill>
                <a:srgbClr val="FFFFFF">
                  <a:alpha val="70000"/>
                </a:srgbClr>
              </a:solidFill>
            </a:endParaRPr>
          </a:p>
          <a:p>
            <a:pPr algn="l">
              <a:defRPr b="0" sz="2600">
                <a:latin typeface="Inter UI"/>
                <a:ea typeface="Inter UI"/>
                <a:cs typeface="Inter UI"/>
                <a:sym typeface="Inter UI"/>
              </a:defRPr>
            </a:pPr>
            <a:endParaRPr>
              <a:solidFill>
                <a:srgbClr val="FFFFFF">
                  <a:alpha val="70000"/>
                </a:srgbClr>
              </a:solidFill>
            </a:endParaRPr>
          </a:p>
          <a:p>
            <a:pPr algn="l">
              <a:defRPr b="0" sz="2600">
                <a:latin typeface="Inter UI"/>
                <a:ea typeface="Inter UI"/>
                <a:cs typeface="Inter UI"/>
                <a:sym typeface="Inter UI"/>
              </a:defRPr>
            </a:pPr>
            <a:r>
              <a:rPr>
                <a:solidFill>
                  <a:srgbClr val="FFFFFF">
                    <a:alpha val="70000"/>
                  </a:srgbClr>
                </a:solidFill>
              </a:rPr>
              <a:t>We’re looking for people interested in: operations, public relations, finances, technical education, ethical education.</a:t>
            </a:r>
            <a:endParaRPr>
              <a:solidFill>
                <a:srgbClr val="FFFFFF">
                  <a:alpha val="70000"/>
                </a:srgbClr>
              </a:solidFill>
            </a:endParaRPr>
          </a:p>
          <a:p>
            <a:pPr algn="l">
              <a:defRPr b="0" sz="2600">
                <a:latin typeface="Inter UI"/>
                <a:ea typeface="Inter UI"/>
                <a:cs typeface="Inter UI"/>
                <a:sym typeface="Inter UI"/>
              </a:defRPr>
            </a:pPr>
            <a:endParaRPr>
              <a:solidFill>
                <a:srgbClr val="FFFFFF">
                  <a:alpha val="70000"/>
                </a:srgbClr>
              </a:solidFill>
            </a:endParaRPr>
          </a:p>
          <a:p>
            <a:pPr algn="l">
              <a:defRPr sz="2600">
                <a:latin typeface="Inter UI"/>
                <a:ea typeface="Inter UI"/>
                <a:cs typeface="Inter UI"/>
                <a:sym typeface="Inter UI"/>
              </a:defRPr>
            </a:pPr>
            <a:r>
              <a:t>Link to application will be sent out on October 15th. Due October 22nd, 11:59PM.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