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7e661f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c7e661f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7e661f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7e661f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7e661f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7e661f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c7e661fe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c7e661f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7e661fe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7e661fe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7e661f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7e661f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7e661f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7e661f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7e661fe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7e661fe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c7e661fe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c7e661fe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7e661fe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7e661fe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c7e661f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c7e661f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c7e661fe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c7e661f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7e661f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7e661f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7e661fe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7e661f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7e661f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7e661f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7e661f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7e661f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7e661f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7e661f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7e661f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7e661f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class (Parent)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75" y="1007925"/>
            <a:ext cx="5992370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6667500" y="1008525"/>
            <a:ext cx="22971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We can write child classes for specific types of pets! (Dogs, cats, etc).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class (Parent)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75" y="1007925"/>
            <a:ext cx="5992370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67500" y="1008525"/>
            <a:ext cx="22971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Let’s write a class called Dog that inherits the Pet class, but also has some dog-specific functionality.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r>
              <a:rPr lang="en"/>
              <a:t> class (Child)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008525"/>
            <a:ext cx="4096876" cy="2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86875" y="4173525"/>
            <a:ext cx="8462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Great! So here’s what our classes look like.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429" y="1008525"/>
            <a:ext cx="4361496" cy="25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Dog class (Child)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008525"/>
            <a:ext cx="4096876" cy="2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186875" y="4173525"/>
            <a:ext cx="8462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class on the left is our original Pet class. The class on the right is our Dog class, which inherits the Pet class.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429" y="1008525"/>
            <a:ext cx="4361496" cy="25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Dog class (Child)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008525"/>
            <a:ext cx="4096876" cy="2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253250" y="3906575"/>
            <a:ext cx="8462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Notice that in our Dog class, our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__init__()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function takes on a few more parameters than the Pet class’s init function. This is okay! We can simply initialize our Dog-specific properties (namely,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self.is_good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), and then we can initialize the properties that all Pets would have (namely,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num_legs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429" y="1008525"/>
            <a:ext cx="4361496" cy="25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Dog class (Child)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008525"/>
            <a:ext cx="4096876" cy="2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253250" y="3906575"/>
            <a:ext cx="84627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Notice also that in our Dog class, we can call functions from our Pet class. More specifically, in the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shake_hand()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function, we call the Pet class’s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is_four_legged()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function. Dogs with fewer than four legs (like mine!) have a hard time shaking hands, so it’s good that we can call our Pet class’s functions as helpers for our Dog class’s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functions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429" y="1008525"/>
            <a:ext cx="4361496" cy="25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825"/>
            <a:ext cx="3966176" cy="2495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493900" y="106775"/>
            <a:ext cx="4440600" cy="4925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# Let’s create a new Pet. We don’t know if this pet is a dog, cat, unicorn, or anything in between. All we know is that this pet has four legs and is named “Firestar”.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import Dog, Pet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firestar = Pet(“Firestar”, 4)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firestar.is_two_legged()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False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firestar.is_four_legged()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firestar.is_cute()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&gt;&gt;&gt;firestar.sit()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AttributeError: ‘Pet’ object has no attribute ‘sit’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8140"/>
            <a:ext cx="3966176" cy="234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825"/>
            <a:ext cx="3966176" cy="2495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4493900" y="106775"/>
            <a:ext cx="4440600" cy="4925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# Let’s create a Dog now. This Dog is named Floof.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import Dog, Pet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 = Dog(“Floof”, 4)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floof.is_two_legged()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False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floof.is_four_legged()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floof.is_cute()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floof.sit()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*sits*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floof.speak()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Woof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floof.shake_hand()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*shakes hand*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8140"/>
            <a:ext cx="3966176" cy="234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825"/>
            <a:ext cx="3966176" cy="2495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4493900" y="106775"/>
            <a:ext cx="4440600" cy="4925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# Finally, let’s create an object to represent my dog, Oreo. He has three legs, so we have to specify that.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oreo = Dog(“Oreo”, 3)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oreo.is_two_legged(), oreo.is_four_legged()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(False, False)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oreo.is_cute()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oreo.sit()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*sits*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 oreo.speak()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Woof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&gt;&gt;&gt;oreo.shake_hand()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Can you just give me treats instead?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8140"/>
            <a:ext cx="3966176" cy="234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Inheritance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2200" y="1221450"/>
            <a:ext cx="8440200" cy="3632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ExampleParent: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funcA(self):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22800" y="1479175"/>
            <a:ext cx="2902200" cy="169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Start by creating a class, as we’ve seen before. This will be our Parent Class.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Let’s say we have a simple class here with an __init__() method and some function funcA.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Inheritance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92200" y="1221450"/>
            <a:ext cx="8440200" cy="3632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lass ExampleParent: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ef funcA(self):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########################################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lass ExampleChild(ExampleParent):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super().__init__(self)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ef funcB(self):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255550" y="3204875"/>
            <a:ext cx="33057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We can create a class called the Child class that will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inherit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properties from the Parent class.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Inheritance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2200" y="1221450"/>
            <a:ext cx="8440200" cy="3632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ExampleParent: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funcA(self):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########################################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ExampleChild(ExampleParent):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super().__init__(self)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funcB(self):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356425" y="3048000"/>
            <a:ext cx="33057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 inherit the Parent class, we simply place the name of our Parent class in parentheses here.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3339225" y="3361650"/>
            <a:ext cx="2017200" cy="1020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Inheritance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92200" y="1221450"/>
            <a:ext cx="8440200" cy="3632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ExampleParent: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funcA(self):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########################################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ExampleChild(ExampleParent):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super().__init__(self)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funcB(self):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356425" y="3048000"/>
            <a:ext cx="33057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We can also use the __init__() function of the Parent class to help initialize our Child class. We do this by using super(). In this case, super() refers to the ExampleParent class.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 flipH="1">
            <a:off x="3305625" y="3463650"/>
            <a:ext cx="2050800" cy="256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Inheritance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92200" y="1221450"/>
            <a:ext cx="8440200" cy="3632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ExampleParent: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funcA(self):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########################################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ExampleChild(ExampleParent):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super().__init__(self)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funcB(self):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356425" y="1740450"/>
            <a:ext cx="3305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Both the Parent and the Child class will be able to call funcA().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 flipH="1">
            <a:off x="2218725" y="2107750"/>
            <a:ext cx="3137700" cy="189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Inheritance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92200" y="1221450"/>
            <a:ext cx="8440200" cy="3632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ExampleParent: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funcA(self):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########################################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ExampleChild(ExampleParent):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__init__(self):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super().__init__(self)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def funcB(self):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[...]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255550" y="3802325"/>
            <a:ext cx="3305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However, only the Child class will be able to call funcB.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4" name="Google Shape;104;p19"/>
          <p:cNvCxnSpPr>
            <a:stCxn id="103" idx="1"/>
          </p:cNvCxnSpPr>
          <p:nvPr/>
        </p:nvCxnSpPr>
        <p:spPr>
          <a:xfrm flipH="1">
            <a:off x="2330850" y="4110125"/>
            <a:ext cx="2924700" cy="2154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time!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class (Parent)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75" y="1007925"/>
            <a:ext cx="5992370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6667500" y="1008525"/>
            <a:ext cx="22971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Our Pet class comes with an __init__() function and three other functions.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