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0" r:id="rId4"/>
    <p:sldId id="266" r:id="rId5"/>
    <p:sldId id="260" r:id="rId6"/>
    <p:sldId id="267" r:id="rId7"/>
    <p:sldId id="269" r:id="rId8"/>
    <p:sldId id="264" r:id="rId9"/>
    <p:sldId id="271" r:id="rId10"/>
    <p:sldId id="261" r:id="rId11"/>
    <p:sldId id="268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9AD0D560-B9F7-43F1-B0B7-AEB1D7D4F419}">
          <p14:sldIdLst>
            <p14:sldId id="256"/>
          </p14:sldIdLst>
        </p14:section>
        <p14:section name="Sommaire" id="{8C0DD56A-A7F3-484A-B17A-E5FC470D5152}">
          <p14:sldIdLst>
            <p14:sldId id="265"/>
            <p14:sldId id="270"/>
          </p14:sldIdLst>
        </p14:section>
        <p14:section name="Charte" id="{5EE49FA6-CC5E-432F-B67D-BE09D90AFC5F}">
          <p14:sldIdLst>
            <p14:sldId id="266"/>
          </p14:sldIdLst>
        </p14:section>
        <p14:section name="Architecture" id="{329B0773-32FB-45C7-A687-F7E8ADBF5ED2}">
          <p14:sldIdLst>
            <p14:sldId id="260"/>
            <p14:sldId id="267"/>
          </p14:sldIdLst>
        </p14:section>
        <p14:section name="Touche Personnelle Mohamed" id="{CFCD9F07-20B3-481A-8ACF-9803482EA5E6}">
          <p14:sldIdLst>
            <p14:sldId id="269"/>
            <p14:sldId id="264"/>
            <p14:sldId id="271"/>
          </p14:sldIdLst>
        </p14:section>
        <p14:section name="Touche Personnelle Stanislas" id="{EDC7F3FD-7685-4CCA-8934-6DEB5F61A532}">
          <p14:sldIdLst>
            <p14:sldId id="261"/>
            <p14:sldId id="268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F4D5-6862-4A9E-9CA6-F698B3543A9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7303-1CAE-42DC-97E3-BEEC3F2D2B5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BA7-9671-4C9C-AA51-386E153E5C2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B2E-9D51-46E4-BFAE-9090A1E323A9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F7D3-E869-4E67-A4CD-DE9F3ED74B99}" type="datetime1">
              <a:rPr lang="fr-FR" smtClean="0"/>
              <a:t>07/01/2019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C7F6-F49D-4C3A-9877-F390B90E77D1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C08C-1AC6-486B-A879-A6CE5E40B35E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41311-A9B5-49DA-89EC-CC4E3E3E1A6A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70FF7D-5358-41A2-AE8B-82E3D18BCD86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1BD4-BCE5-4760-B036-9EC89DDECC15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C4C-B934-48FE-894D-5655C810967E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4DAA258B-8514-4469-9DB3-0235B168F535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Linus </a:t>
            </a:r>
            <a:r>
              <a:rPr lang="fr-FR" dirty="0" err="1">
                <a:solidFill>
                  <a:schemeClr val="bg1"/>
                </a:solidFill>
              </a:rPr>
              <a:t>Torvalds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Par Mohamed </a:t>
            </a:r>
            <a:r>
              <a:rPr lang="fr-FR" dirty="0" err="1">
                <a:solidFill>
                  <a:schemeClr val="bg1"/>
                </a:solidFill>
              </a:rPr>
              <a:t>Boukhtam</a:t>
            </a:r>
            <a:r>
              <a:rPr lang="fr-FR" dirty="0">
                <a:solidFill>
                  <a:schemeClr val="bg1"/>
                </a:solidFill>
              </a:rPr>
              <a:t> et Stanislas </a:t>
            </a:r>
            <a:r>
              <a:rPr lang="fr-FR" dirty="0" err="1">
                <a:solidFill>
                  <a:schemeClr val="bg1"/>
                </a:solidFill>
              </a:rPr>
              <a:t>Medrano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Stanislas : </a:t>
            </a:r>
            <a:r>
              <a:rPr lang="fr-FR" dirty="0" err="1"/>
              <a:t>SideBar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AA7C4-07B4-44FF-B6CA-FD613F0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SideBar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20165-C9EF-4E14-A6FB-431D15C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176"/>
          <a:stretch/>
        </p:blipFill>
        <p:spPr>
          <a:xfrm>
            <a:off x="2308781" y="1690688"/>
            <a:ext cx="2084614" cy="419623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C10889-7A59-4966-8325-96DC3211E9BC}"/>
              </a:ext>
            </a:extLst>
          </p:cNvPr>
          <p:cNvSpPr txBox="1">
            <a:spLocks/>
          </p:cNvSpPr>
          <p:nvPr/>
        </p:nvSpPr>
        <p:spPr>
          <a:xfrm>
            <a:off x="4967141" y="1690688"/>
            <a:ext cx="5411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Ergonomique</a:t>
            </a:r>
          </a:p>
          <a:p>
            <a:r>
              <a:rPr lang="fr-FR" dirty="0"/>
              <a:t>Vision de toutes les pages</a:t>
            </a:r>
          </a:p>
          <a:p>
            <a:r>
              <a:rPr lang="fr-FR" dirty="0"/>
              <a:t>Responsive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E7C4F-A916-42E3-9833-861E827C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A69C7-8642-46B5-B239-A1A21CD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9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282BC-3AF1-4940-8975-25BE459D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4904-1362-4A32-8B60-859781E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projet libre de </a:t>
            </a:r>
            <a:r>
              <a:rPr lang="fr-FR" dirty="0" err="1"/>
              <a:t>Blackrock</a:t>
            </a:r>
            <a:r>
              <a:rPr lang="fr-FR" dirty="0"/>
              <a:t> Digital LLC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907C4-58C4-409F-97CA-4AA23A9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332723"/>
            <a:ext cx="7731889" cy="346504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4A976C-CAF3-48D3-8E25-D9FABBFEF985}"/>
              </a:ext>
            </a:extLst>
          </p:cNvPr>
          <p:cNvSpPr/>
          <p:nvPr/>
        </p:nvSpPr>
        <p:spPr>
          <a:xfrm>
            <a:off x="3733014" y="3429000"/>
            <a:ext cx="1206631" cy="586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DD2734-2C1D-4EFC-BAA1-AB6CBF50176E}"/>
              </a:ext>
            </a:extLst>
          </p:cNvPr>
          <p:cNvCxnSpPr>
            <a:cxnSpLocks/>
          </p:cNvCxnSpPr>
          <p:nvPr/>
        </p:nvCxnSpPr>
        <p:spPr>
          <a:xfrm flipH="1" flipV="1">
            <a:off x="4849793" y="3875930"/>
            <a:ext cx="1592810" cy="42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2C2C05E-E276-4360-A2A5-BC99FE274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464" y="3875930"/>
            <a:ext cx="1592810" cy="14245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69E2F-F6A5-44E5-B573-4D9CFC7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12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3E87D2-CBEC-4B31-AAAB-C7DAC8F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1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8292D-C89C-4CBD-B34F-9D3FE27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dans le fichier 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DCF1B1-B802-4CCC-B403-2DD4AE73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377281"/>
            <a:ext cx="6429375" cy="32480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2ECA22-2260-4372-BF98-96188A0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646D1-ADE2-49BC-AD82-61B35DF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0913-6640-4A0A-AF84-BC572E30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- Améliorations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4161E1-DA60-467F-A050-AE23BCE6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13376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EEDA2-7C80-412A-8188-469B4BA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1046-97D3-463A-BC23-E4CF3342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 pour prendre en compte les avis ?</a:t>
            </a:r>
          </a:p>
          <a:p>
            <a:r>
              <a:rPr lang="fr-FR" dirty="0"/>
              <a:t>Dynamisme du site ?</a:t>
            </a:r>
          </a:p>
          <a:p>
            <a:r>
              <a:rPr lang="fr-FR" dirty="0"/>
              <a:t>Plus de technique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6E244-7D31-4FA2-8DBD-B52FC40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943C1-D720-4119-82DD-3073AC3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42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FF90-9C9F-4A34-BAF4-AE819F6DD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281C3-FF2D-4F59-9FC7-B09321FF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770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DAA6-41DE-4104-99A2-B990333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AB74E-D06C-4D17-AB0A-F855140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Choix de la Charte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Touche Personnelle Mohamed</a:t>
            </a:r>
          </a:p>
          <a:p>
            <a:r>
              <a:rPr lang="fr-FR" dirty="0"/>
              <a:t>Touche Personnelle Stanislas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1EBD7-8D9D-46A7-A90A-8F942E4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B8FD9-B610-4644-A4B4-517CCBF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2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2360-B052-417A-9259-2B94368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6F40C-D92E-4E46-8FE5-7185B9E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  <p:pic>
        <p:nvPicPr>
          <p:cNvPr id="6" name="Graphique 5" descr="Ordinateur portable">
            <a:extLst>
              <a:ext uri="{FF2B5EF4-FFF2-40B4-BE49-F238E27FC236}">
                <a16:creationId xmlns:a16="http://schemas.microsoft.com/office/drawing/2014/main" id="{BD12D237-6926-42E8-BD2F-DD6FB9D4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11" y="2731183"/>
            <a:ext cx="914400" cy="914400"/>
          </a:xfrm>
          <a:prstGeom prst="rect">
            <a:avLst/>
          </a:prstGeom>
        </p:spPr>
      </p:pic>
      <p:pic>
        <p:nvPicPr>
          <p:cNvPr id="8" name="Graphique 7" descr="Bulle de pensée">
            <a:extLst>
              <a:ext uri="{FF2B5EF4-FFF2-40B4-BE49-F238E27FC236}">
                <a16:creationId xmlns:a16="http://schemas.microsoft.com/office/drawing/2014/main" id="{4E0FF6B1-64AA-4B94-9610-AE05C8E6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026" y="1816783"/>
            <a:ext cx="914400" cy="914400"/>
          </a:xfrm>
          <a:prstGeom prst="rect">
            <a:avLst/>
          </a:prstGeom>
        </p:spPr>
      </p:pic>
      <p:pic>
        <p:nvPicPr>
          <p:cNvPr id="10" name="Graphique 9" descr="Équipe">
            <a:extLst>
              <a:ext uri="{FF2B5EF4-FFF2-40B4-BE49-F238E27FC236}">
                <a16:creationId xmlns:a16="http://schemas.microsoft.com/office/drawing/2014/main" id="{479D81D4-48A8-45FE-A037-1FFBFB8F4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3726163"/>
            <a:ext cx="914400" cy="9144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7A6B-9EB9-462C-8456-8A852B9C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ECF7052-04F0-4ADD-BE16-0FFF2CED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093D-5E71-46BE-8B6C-B9D7D8B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Charte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FD277-35F6-4993-AD3F-7A008D59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Police Ubuntu </a:t>
            </a:r>
          </a:p>
          <a:p>
            <a:r>
              <a:rPr lang="fr-FR" dirty="0"/>
              <a:t>Couleurs rouge, noir, nuances de gris, blanc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A7EFF2-5056-49A7-84F5-2415A99AECDB}"/>
              </a:ext>
            </a:extLst>
          </p:cNvPr>
          <p:cNvGrpSpPr/>
          <p:nvPr/>
        </p:nvGrpSpPr>
        <p:grpSpPr>
          <a:xfrm>
            <a:off x="2599091" y="2890287"/>
            <a:ext cx="6993818" cy="2428682"/>
            <a:chOff x="2041072" y="2890287"/>
            <a:chExt cx="6993818" cy="24286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8F551-2BA3-44EC-B388-A3A5A59F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72" y="3155645"/>
              <a:ext cx="1855512" cy="189796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8D155C9-66FE-4AE6-B835-216EF63B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219" y="3052310"/>
              <a:ext cx="2104636" cy="210463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0BACC10-847D-4CCD-826B-89BB68F0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68" y="2890287"/>
              <a:ext cx="2521122" cy="2428682"/>
            </a:xfrm>
            <a:prstGeom prst="rect">
              <a:avLst/>
            </a:prstGeom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8AC71-79C1-4ED7-AA4D-2B58453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1CCB2FA-C94E-4691-8AA0-620FF6F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D1173-F167-4DA5-8F08-0BA6648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CB4B7F-6F75-4769-9466-AAE43138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432"/>
            <a:ext cx="10515600" cy="41962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2EE2A5-01D9-4201-964A-6C234B99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42228-5C8B-403A-94C2-00FF3B9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1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0294-0A89-497B-8DFD-6389ACD39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Mohamed : Index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CCF9F9-8239-4AA6-8559-8F3BCB68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5643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84E5AA-8567-4483-A9A6-395E438D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A99758-6383-4350-B7B1-4A091EB1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B356E-716F-425A-B44A-A5CF7ABE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981F-9811-4449-9452-AF236F0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444000-6CB4-4D53-86EC-EAA3A942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3"/>
          <a:stretch/>
        </p:blipFill>
        <p:spPr>
          <a:xfrm>
            <a:off x="2215300" y="1690688"/>
            <a:ext cx="8873248" cy="43513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F2687D-188C-4D2B-9588-B37A894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1D31F-602C-4DDD-B3CF-736A5EDC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00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172</Words>
  <Application>Microsoft Office PowerPoint</Application>
  <PresentationFormat>Grand écran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Ubuntu</vt:lpstr>
      <vt:lpstr>Thème Office</vt:lpstr>
      <vt:lpstr>Projet de site web</vt:lpstr>
      <vt:lpstr>Sommaire</vt:lpstr>
      <vt:lpstr>Introduction</vt:lpstr>
      <vt:lpstr>Choix de la Charte</vt:lpstr>
      <vt:lpstr>ARCHITECTURE </vt:lpstr>
      <vt:lpstr>Interface Sombre</vt:lpstr>
      <vt:lpstr>Mohamed : Index</vt:lpstr>
      <vt:lpstr>Page d’accueil</vt:lpstr>
      <vt:lpstr>Conception</vt:lpstr>
      <vt:lpstr>Stanislas : SideBar</vt:lpstr>
      <vt:lpstr>SideBar</vt:lpstr>
      <vt:lpstr>Conception</vt:lpstr>
      <vt:lpstr>Javascript dans le fichier .html</vt:lpstr>
      <vt:lpstr>Bilan - Améliorations</vt:lpstr>
      <vt:lpstr>Améliorations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Stanislas Medrano</cp:lastModifiedBy>
  <cp:revision>27</cp:revision>
  <dcterms:created xsi:type="dcterms:W3CDTF">2018-11-26T14:27:12Z</dcterms:created>
  <dcterms:modified xsi:type="dcterms:W3CDTF">2019-01-07T10:29:49Z</dcterms:modified>
</cp:coreProperties>
</file>