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70" r:id="rId4"/>
    <p:sldId id="266" r:id="rId5"/>
    <p:sldId id="260" r:id="rId6"/>
    <p:sldId id="267" r:id="rId7"/>
    <p:sldId id="278" r:id="rId8"/>
    <p:sldId id="277" r:id="rId9"/>
    <p:sldId id="269" r:id="rId10"/>
    <p:sldId id="264" r:id="rId11"/>
    <p:sldId id="271" r:id="rId12"/>
    <p:sldId id="261" r:id="rId13"/>
    <p:sldId id="268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ge de Garde" id="{9AD0D560-B9F7-43F1-B0B7-AEB1D7D4F419}">
          <p14:sldIdLst>
            <p14:sldId id="256"/>
          </p14:sldIdLst>
        </p14:section>
        <p14:section name="Sommaire" id="{8C0DD56A-A7F3-484A-B17A-E5FC470D5152}">
          <p14:sldIdLst>
            <p14:sldId id="265"/>
            <p14:sldId id="270"/>
          </p14:sldIdLst>
        </p14:section>
        <p14:section name="Charte" id="{5EE49FA6-CC5E-432F-B67D-BE09D90AFC5F}">
          <p14:sldIdLst>
            <p14:sldId id="266"/>
          </p14:sldIdLst>
        </p14:section>
        <p14:section name="Architecture" id="{329B0773-32FB-45C7-A687-F7E8ADBF5ED2}">
          <p14:sldIdLst>
            <p14:sldId id="260"/>
            <p14:sldId id="267"/>
            <p14:sldId id="278"/>
            <p14:sldId id="277"/>
          </p14:sldIdLst>
        </p14:section>
        <p14:section name="Touche Personnelle Mohamed" id="{CFCD9F07-20B3-481A-8ACF-9803482EA5E6}">
          <p14:sldIdLst>
            <p14:sldId id="269"/>
            <p14:sldId id="264"/>
            <p14:sldId id="271"/>
          </p14:sldIdLst>
        </p14:section>
        <p14:section name="Touche Personnelle Stanislas" id="{EDC7F3FD-7685-4CCA-8934-6DEB5F61A532}">
          <p14:sldIdLst>
            <p14:sldId id="261"/>
            <p14:sldId id="268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07" autoAdjust="0"/>
    <p:restoredTop sz="94660"/>
  </p:normalViewPr>
  <p:slideViewPr>
    <p:cSldViewPr snapToGrid="0">
      <p:cViewPr varScale="1">
        <p:scale>
          <a:sx n="55" d="100"/>
          <a:sy n="55" d="100"/>
        </p:scale>
        <p:origin x="56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AFD6C-4FD9-4CDD-BE95-B0471555635C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5536-57A5-4DEA-833F-8BDB4B7826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69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0B4FD-4CCD-42F7-AEC0-0100ED435D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</a:t>
            </a:r>
            <a:r>
              <a:rPr lang="fr-FR" dirty="0" err="1"/>
              <a:t>dtitre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C650AD-0E22-4DAE-804F-EC3D1FD9D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C928D3-26B6-4E28-A8E1-64320215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F4D5-6862-4A9E-9CA6-F698B3543A97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3E8764-D9F6-4359-B6C6-6204B29F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100806-3F60-4405-9352-2F4B8231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68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CA5B4-2666-42FF-94CC-44901628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3CA851-A094-473D-8B30-A7B0DA3F0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7A05ED-41EE-41A3-816E-2C810C6F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7303-1CAE-42DC-97E3-BEEC3F2D2B57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002503-1027-49B1-85D6-D85C56FB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5FB6FE-D7FF-4C99-8120-A16BE35E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33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818F79-754D-45AA-BFE1-6587B4FD4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C71AFD-398F-4A20-95BE-A9BA59922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47426B-8674-4BAA-9436-31E47883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CBA7-9671-4C9C-AA51-386E153E5C27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CA9DE6-40B6-4AD6-8F8D-49B399D0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142B2D-7D32-4384-8E65-2247F2FE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04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EACDC-63D1-4CCF-91C4-C167BE67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8D2B1D-5967-4586-895B-5D05CE1D8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D524E1-1B32-42DD-9EF4-51D15BE6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B2E-9D51-46E4-BFAE-9090A1E323A9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60EB61-F5E3-451C-9FB6-AD60D957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Mohamed </a:t>
            </a:r>
            <a:r>
              <a:rPr lang="fr-FR" dirty="0" err="1">
                <a:solidFill>
                  <a:srgbClr val="C00000"/>
                </a:solidFill>
              </a:rPr>
              <a:t>Boukhtam</a:t>
            </a:r>
            <a:r>
              <a:rPr lang="fr-FR" dirty="0">
                <a:solidFill>
                  <a:srgbClr val="C00000"/>
                </a:solidFill>
              </a:rPr>
              <a:t> et Stanislas </a:t>
            </a:r>
            <a:r>
              <a:rPr lang="fr-FR" dirty="0" err="1">
                <a:solidFill>
                  <a:srgbClr val="C00000"/>
                </a:solidFill>
              </a:rPr>
              <a:t>Medrano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11DD7D-51C8-4D5C-88CF-CC8EAD60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76CE9906-4B67-49DF-A550-FF0E09CEFF0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914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3A665-7E5A-4561-8949-3C86DABF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A4161D-9CE4-4E7D-831B-92E042270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C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ABB890-C70B-443C-AF21-4E264B51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F7D3-E869-4E67-A4CD-DE9F3ED74B99}" type="datetime1">
              <a:rPr lang="fr-FR" smtClean="0"/>
              <a:t>07/01/2019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76ABC3-9EE3-47F5-B8BB-36C01F36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68C986-AC7B-4CD8-999C-771BC52C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62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88AD4-CB92-423B-BB5F-7896206A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47263F-46F8-44AA-9E32-11C2AB66E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22BD30-5CFE-4445-BAE0-8F7CBB7A7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553C00-284B-49A6-B086-42534054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C7F6-F49D-4C3A-9877-F390B90E77D1}" type="datetime1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E7D079-E819-4931-AFBD-627D4AE8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5A9005-68D4-4885-B18D-96702D0D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94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7D6A5-9EA7-42B1-9B11-BCFE631C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267C7A-43C9-4A8F-AD5A-25D594C4F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55CF28-953C-47C6-9E17-78DA7D73D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A741DD-374E-40DD-8DDB-7B5255022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586379-F050-49AB-AD6F-6C13159EE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1CA4E0-9491-4032-935F-6F123214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C08C-1AC6-486B-A879-A6CE5E40B35E}" type="datetime1">
              <a:rPr lang="fr-FR" smtClean="0"/>
              <a:t>07/01/2019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0F6E08B-831F-48B6-A0B3-B80FF5E8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04A03B-F0F1-4978-A0FF-9FD619D0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86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CC80B-C9FB-4A9A-9EFC-77130370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DD39F5B-BAB5-42D3-9FDC-93A71DC8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F41311-A9B5-49DA-89EC-CC4E3E3E1A6A}" type="datetime1">
              <a:rPr lang="fr-FR" smtClean="0"/>
              <a:t>07/01/2019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63E9DF-2122-434D-801C-715FC460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763394-E23C-463B-A0AF-0A3BA8AE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CE9906-4B67-49DF-A550-FF0E09CEFF0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43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E6ADD1-646C-45A8-8725-DB3DA0E2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70FF7D-5358-41A2-AE8B-82E3D18BCD86}" type="datetime1">
              <a:rPr lang="fr-FR" smtClean="0"/>
              <a:t>07/01/2019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CB9674-F9DA-4D73-ADAB-7324FC9A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A1902F-7E26-4BC4-BDEE-936E3278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CE9906-4B67-49DF-A550-FF0E09CEFF0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94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A5567-0ED2-4785-A6DF-03C846D1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4F778E-090A-42A2-AEA8-39D973C9E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7459FA-813D-4537-BAEC-13F1D6375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E1F112-2D15-45A6-9B80-F0B33DF7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1BD4-BCE5-4760-B036-9EC89DDECC15}" type="datetime1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51B6BE-15BE-4A0D-8816-653E24B9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24F706-6E80-4A3B-AB98-838DF17F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95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2E22F-4DC2-4191-BAB5-4F401F41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C874E0A-9975-4331-B31D-0BC0372BB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5DD23F-14BC-451D-A8DF-8793FA005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DCFC97-6847-498F-A248-C82BAE95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C4C-B934-48FE-894D-5655C810967E}" type="datetime1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3CE66E-4D4A-47B5-BDD0-76437691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0FBD67-324C-4491-8140-6379AB83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45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FCB56C-35FD-4397-B501-1D64558F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A6BA89-E69E-4F55-AB1F-B09734FDF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6339C7-CB57-40AB-8785-F1BE96676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Ubuntu" panose="020B0504030602030204" pitchFamily="34" charset="0"/>
              </a:defRPr>
            </a:lvl1pPr>
          </a:lstStyle>
          <a:p>
            <a:fld id="{4DAA258B-8514-4469-9DB3-0235B168F535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0A7A5B-DC07-4840-8181-E7F82A280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Ubuntu" panose="020B0504030602030204" pitchFamily="34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Mohamed </a:t>
            </a:r>
            <a:r>
              <a:rPr lang="fr-FR" dirty="0" err="1">
                <a:solidFill>
                  <a:srgbClr val="C00000"/>
                </a:solidFill>
              </a:rPr>
              <a:t>Boukhtam</a:t>
            </a:r>
            <a:r>
              <a:rPr lang="fr-FR" dirty="0">
                <a:solidFill>
                  <a:srgbClr val="C00000"/>
                </a:solidFill>
              </a:rPr>
              <a:t> et Stanislas </a:t>
            </a:r>
            <a:r>
              <a:rPr lang="fr-FR" dirty="0" err="1">
                <a:solidFill>
                  <a:srgbClr val="C00000"/>
                </a:solidFill>
              </a:rPr>
              <a:t>Medrano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2DB488-BA22-4085-A0AA-BE8BA883D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0000"/>
                </a:solidFill>
                <a:latin typeface="Ubuntu" panose="020B0504030602030204" pitchFamily="34" charset="0"/>
              </a:defRPr>
            </a:lvl1pPr>
          </a:lstStyle>
          <a:p>
            <a:fld id="{76CE9906-4B67-49DF-A550-FF0E09CEFF0C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C4E85A2-9965-443E-BCB5-BF01C9E9053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25" y="85724"/>
            <a:ext cx="1428750" cy="11906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587768C-BE4C-41BF-85D1-77415DAC4CC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62236"/>
            <a:ext cx="1238426" cy="145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6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Ubuntu" panose="020B05040306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C00000"/>
          </a:solidFill>
          <a:latin typeface="Ubuntu" panose="020B05040306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C00000"/>
          </a:solidFill>
          <a:latin typeface="Ubuntu" panose="020B05040306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C00000"/>
          </a:solidFill>
          <a:latin typeface="Ubuntu" panose="020B05040306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Ubuntu" panose="020B05040306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Ubuntu" panose="020B05040306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FE2BD-197E-400F-A964-64BA6E9A0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Projet de site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D60484-0A4E-4C28-B2AE-BFFBC7E28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3646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Linus </a:t>
            </a:r>
            <a:r>
              <a:rPr lang="fr-FR" dirty="0" err="1">
                <a:solidFill>
                  <a:schemeClr val="bg1"/>
                </a:solidFill>
              </a:rPr>
              <a:t>Torvalds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chemeClr val="bg1"/>
                </a:solidFill>
              </a:rPr>
              <a:t>Par Mohamed </a:t>
            </a:r>
            <a:r>
              <a:rPr lang="fr-FR" dirty="0" err="1">
                <a:solidFill>
                  <a:schemeClr val="bg1"/>
                </a:solidFill>
              </a:rPr>
              <a:t>Boukhtam</a:t>
            </a:r>
            <a:r>
              <a:rPr lang="fr-FR" dirty="0">
                <a:solidFill>
                  <a:schemeClr val="bg1"/>
                </a:solidFill>
              </a:rPr>
              <a:t> et Stanislas </a:t>
            </a:r>
            <a:r>
              <a:rPr lang="fr-FR" dirty="0" err="1">
                <a:solidFill>
                  <a:schemeClr val="bg1"/>
                </a:solidFill>
              </a:rPr>
              <a:t>Medrano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3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A9D19-45DB-46D6-B524-3D7F98E9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d’accueil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184E5AA-8567-4483-A9A6-395E438D8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6975"/>
            <a:ext cx="10515600" cy="434863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A99758-6383-4350-B7B1-4A091EB1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10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EB356E-716F-425A-B44A-A5CF7ABE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143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C981F-9811-4449-9452-AF236F0C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D444000-6CB4-4D53-86EC-EAA3A9423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903"/>
          <a:stretch/>
        </p:blipFill>
        <p:spPr>
          <a:xfrm>
            <a:off x="2215300" y="1690688"/>
            <a:ext cx="8873248" cy="435133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5F2687D-188C-4D2B-9588-B37A8946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11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31D31F-602C-4DDD-B3CF-736A5EDC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007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09982-25E8-4823-97BD-3EDDC2510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Stanislas : </a:t>
            </a:r>
            <a:r>
              <a:rPr lang="fr-FR" dirty="0" err="1"/>
              <a:t>SideBar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27BAA7-0F1E-4EF4-B371-B32CC94C2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4043844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AA7C4-07B4-44FF-B6CA-FD613F00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SideBar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D120165-C9EF-4E14-A6FB-431D15C99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0176"/>
          <a:stretch/>
        </p:blipFill>
        <p:spPr>
          <a:xfrm>
            <a:off x="2308781" y="1690688"/>
            <a:ext cx="2084614" cy="4196235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FC10889-7A59-4966-8325-96DC3211E9BC}"/>
              </a:ext>
            </a:extLst>
          </p:cNvPr>
          <p:cNvSpPr txBox="1">
            <a:spLocks/>
          </p:cNvSpPr>
          <p:nvPr/>
        </p:nvSpPr>
        <p:spPr>
          <a:xfrm>
            <a:off x="4967141" y="1690688"/>
            <a:ext cx="5411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Ergonomique</a:t>
            </a:r>
          </a:p>
          <a:p>
            <a:r>
              <a:rPr lang="fr-FR" dirty="0"/>
              <a:t>Vision de toutes les pages</a:t>
            </a:r>
          </a:p>
          <a:p>
            <a:r>
              <a:rPr lang="fr-FR" dirty="0"/>
              <a:t>Responsive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4BE7C4F-A916-42E3-9833-861E827C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13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DA69C7-8642-46B5-B239-A1A21CD9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992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0282BC-3AF1-4940-8975-25BE459D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5A4904-1362-4A32-8B60-859781E4A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d’un projet libre de </a:t>
            </a:r>
            <a:r>
              <a:rPr lang="fr-FR" dirty="0" err="1"/>
              <a:t>Blackrock</a:t>
            </a:r>
            <a:r>
              <a:rPr lang="fr-FR" dirty="0"/>
              <a:t> Digital LLC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E907C4-58C4-409F-97CA-4AA23A971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056" y="2332723"/>
            <a:ext cx="7731889" cy="3465047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74A976C-CAF3-48D3-8E25-D9FABBFEF985}"/>
              </a:ext>
            </a:extLst>
          </p:cNvPr>
          <p:cNvSpPr/>
          <p:nvPr/>
        </p:nvSpPr>
        <p:spPr>
          <a:xfrm>
            <a:off x="3733014" y="3429000"/>
            <a:ext cx="1206631" cy="5868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8DD2734-2C1D-4EFC-BAA1-AB6CBF50176E}"/>
              </a:ext>
            </a:extLst>
          </p:cNvPr>
          <p:cNvCxnSpPr>
            <a:cxnSpLocks/>
          </p:cNvCxnSpPr>
          <p:nvPr/>
        </p:nvCxnSpPr>
        <p:spPr>
          <a:xfrm flipH="1" flipV="1">
            <a:off x="4849793" y="3875930"/>
            <a:ext cx="1592810" cy="4298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92C2C05E-E276-4360-A2A5-BC99FE274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9464" y="3875930"/>
            <a:ext cx="1592810" cy="1424555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369E2F-F6A5-44E5-B573-4D9CFC7C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14</a:t>
            </a:fld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53E87D2-CBEC-4B31-AAAB-C7DAC8F1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7813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8292D-C89C-4CBD-B34F-9D3FE27F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 dans le fichier .html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1DCF1B1-B802-4CCC-B403-2DD4AE737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312" y="2377281"/>
            <a:ext cx="6429375" cy="324802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2ECA22-2260-4372-BF98-96188A0E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15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4646D1-ADE2-49BC-AD82-61B35DF3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155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40913-6640-4A0A-AF84-BC572E30B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Bilan - Améliorations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4161E1-DA60-467F-A050-AE23BCE6E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Site web</a:t>
            </a:r>
          </a:p>
        </p:txBody>
      </p:sp>
    </p:spTree>
    <p:extLst>
      <p:ext uri="{BB962C8B-B14F-4D97-AF65-F5344CB8AC3E}">
        <p14:creationId xmlns:p14="http://schemas.microsoft.com/office/powerpoint/2010/main" val="3133767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8EEDA2-7C80-412A-8188-469B4BA3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C51046-97D3-463A-BC23-E4CF3342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PHP pour prendre en compte les avis ?</a:t>
            </a:r>
          </a:p>
          <a:p>
            <a:r>
              <a:rPr lang="fr-FR" dirty="0"/>
              <a:t>Dynamisme du site ?</a:t>
            </a:r>
          </a:p>
          <a:p>
            <a:r>
              <a:rPr lang="fr-FR" dirty="0"/>
              <a:t>Plus de technique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16E244-7D31-4FA2-8DBD-B52FC400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B943C1-D720-4119-82DD-3073AC3A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3420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CFF90-9C9F-4A34-BAF4-AE819F6DD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7281C3-FF2D-4F59-9FC7-B09321FF5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Merci de votre écoute !</a:t>
            </a:r>
          </a:p>
        </p:txBody>
      </p:sp>
    </p:spTree>
    <p:extLst>
      <p:ext uri="{BB962C8B-B14F-4D97-AF65-F5344CB8AC3E}">
        <p14:creationId xmlns:p14="http://schemas.microsoft.com/office/powerpoint/2010/main" val="77706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EDAA6-41DE-4104-99A2-B9903339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3AB74E-D06C-4D17-AB0A-F855140AC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Choix de la Charte</a:t>
            </a:r>
          </a:p>
          <a:p>
            <a:r>
              <a:rPr lang="fr-FR" dirty="0"/>
              <a:t>Architecture</a:t>
            </a:r>
          </a:p>
          <a:p>
            <a:r>
              <a:rPr lang="fr-FR" dirty="0"/>
              <a:t>Organisation du travail</a:t>
            </a:r>
          </a:p>
          <a:p>
            <a:r>
              <a:rPr lang="fr-FR" dirty="0"/>
              <a:t>Touche Personnelle Mohamed</a:t>
            </a:r>
          </a:p>
          <a:p>
            <a:r>
              <a:rPr lang="fr-FR" dirty="0"/>
              <a:t>Touche Personnelle Stanislas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91EBD7-8D9D-46A7-A90A-8F942E4D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3B8FD9-B610-4644-A4B4-517CCBFB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526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12360-B052-417A-9259-2B94368D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76F40C-D92E-4E46-8FE5-7185B9E2D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Linus </a:t>
            </a:r>
            <a:r>
              <a:rPr lang="fr-FR" dirty="0" err="1"/>
              <a:t>Torvalds</a:t>
            </a:r>
            <a:endParaRPr lang="fr-FR" dirty="0"/>
          </a:p>
        </p:txBody>
      </p:sp>
      <p:pic>
        <p:nvPicPr>
          <p:cNvPr id="6" name="Graphique 5" descr="Ordinateur portable">
            <a:extLst>
              <a:ext uri="{FF2B5EF4-FFF2-40B4-BE49-F238E27FC236}">
                <a16:creationId xmlns:a16="http://schemas.microsoft.com/office/drawing/2014/main" id="{BD12D237-6926-42E8-BD2F-DD6FB9D4B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4011" y="2731183"/>
            <a:ext cx="914400" cy="914400"/>
          </a:xfrm>
          <a:prstGeom prst="rect">
            <a:avLst/>
          </a:prstGeom>
        </p:spPr>
      </p:pic>
      <p:pic>
        <p:nvPicPr>
          <p:cNvPr id="8" name="Graphique 7" descr="Bulle de pensée">
            <a:extLst>
              <a:ext uri="{FF2B5EF4-FFF2-40B4-BE49-F238E27FC236}">
                <a16:creationId xmlns:a16="http://schemas.microsoft.com/office/drawing/2014/main" id="{4E0FF6B1-64AA-4B94-9610-AE05C8E6A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4026" y="1816783"/>
            <a:ext cx="914400" cy="914400"/>
          </a:xfrm>
          <a:prstGeom prst="rect">
            <a:avLst/>
          </a:prstGeom>
        </p:spPr>
      </p:pic>
      <p:pic>
        <p:nvPicPr>
          <p:cNvPr id="10" name="Graphique 9" descr="Équipe">
            <a:extLst>
              <a:ext uri="{FF2B5EF4-FFF2-40B4-BE49-F238E27FC236}">
                <a16:creationId xmlns:a16="http://schemas.microsoft.com/office/drawing/2014/main" id="{479D81D4-48A8-45FE-A037-1FFBFB8F4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4200" y="3726163"/>
            <a:ext cx="914400" cy="91440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517A6B-9EB9-462C-8456-8A852B9C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3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ECF7052-04F0-4ADD-BE16-0FFF2CED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545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C093D-5E71-46BE-8B6C-B9D7D8BA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 la Charte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CFD277-35F6-4993-AD3F-7A008D59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/>
              <a:t>Police Ubuntu </a:t>
            </a:r>
          </a:p>
          <a:p>
            <a:r>
              <a:rPr lang="fr-FR" dirty="0"/>
              <a:t>Couleurs rouge, noir, nuances de gris, blanc</a:t>
            </a:r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8A7EFF2-5056-49A7-84F5-2415A99AECDB}"/>
              </a:ext>
            </a:extLst>
          </p:cNvPr>
          <p:cNvGrpSpPr/>
          <p:nvPr/>
        </p:nvGrpSpPr>
        <p:grpSpPr>
          <a:xfrm>
            <a:off x="2599091" y="2890287"/>
            <a:ext cx="6993818" cy="2428682"/>
            <a:chOff x="2041072" y="2890287"/>
            <a:chExt cx="6993818" cy="2428682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768F551-2BA3-44EC-B388-A3A5A59F8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072" y="3155645"/>
              <a:ext cx="1855512" cy="1897967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88D155C9-66FE-4AE6-B835-216EF63B4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0219" y="3052310"/>
              <a:ext cx="2104636" cy="2104636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0BACC10-847D-4CCD-826B-89BB68F0D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3768" y="2890287"/>
              <a:ext cx="2521122" cy="2428682"/>
            </a:xfrm>
            <a:prstGeom prst="rect">
              <a:avLst/>
            </a:prstGeom>
          </p:spPr>
        </p:pic>
      </p:grp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B8AC71-79C1-4ED7-AA4D-2B584534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4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1CCB2FA-C94E-4691-8AA0-620FF6F5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465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9CD8A4-5CB4-43DC-A95C-1FB5FE4DB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ARCHITECTURE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A7AB14-8516-47E3-9F76-8B267BABA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Site Web</a:t>
            </a:r>
          </a:p>
        </p:txBody>
      </p:sp>
    </p:spTree>
    <p:extLst>
      <p:ext uri="{BB962C8B-B14F-4D97-AF65-F5344CB8AC3E}">
        <p14:creationId xmlns:p14="http://schemas.microsoft.com/office/powerpoint/2010/main" val="157751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D1173-F167-4DA5-8F08-0BA66480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Sombre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CCB4B7F-6F75-4769-9466-AAE431389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3432"/>
            <a:ext cx="10515600" cy="419623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62EE2A5-01D9-4201-964A-6C234B99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6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742228-5C8B-403A-94C2-00FF3B9D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116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6DACE-A172-4432-91FC-4A0AC6F3E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Organisation du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6415D4-945A-461B-948D-DBCFC6DDF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Git et GitHub</a:t>
            </a:r>
          </a:p>
        </p:txBody>
      </p:sp>
    </p:spTree>
    <p:extLst>
      <p:ext uri="{BB962C8B-B14F-4D97-AF65-F5344CB8AC3E}">
        <p14:creationId xmlns:p14="http://schemas.microsoft.com/office/powerpoint/2010/main" val="88536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4317B8-C0D0-47C8-9F45-DEA86EA3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et </a:t>
            </a:r>
            <a:r>
              <a:rPr lang="fr-FR" dirty="0" err="1"/>
              <a:t>Github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127055D-EDEE-4D60-8902-571AFBF69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844" y="1825625"/>
            <a:ext cx="9686311" cy="4351338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FDCCC1-47D5-4358-9D9F-94B77FCE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50D485-C1B4-45F2-BA5F-CED60705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456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50294-0A89-497B-8DFD-6389ACD39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Mohamed : Index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CCF9F9-8239-4AA6-8559-8F3BCB684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Page d’accueil</a:t>
            </a:r>
          </a:p>
        </p:txBody>
      </p:sp>
    </p:spTree>
    <p:extLst>
      <p:ext uri="{BB962C8B-B14F-4D97-AF65-F5344CB8AC3E}">
        <p14:creationId xmlns:p14="http://schemas.microsoft.com/office/powerpoint/2010/main" val="25643276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190</Words>
  <Application>Microsoft Office PowerPoint</Application>
  <PresentationFormat>Grand écran</PresentationFormat>
  <Paragraphs>70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Ubuntu</vt:lpstr>
      <vt:lpstr>Thème Office</vt:lpstr>
      <vt:lpstr>Projet de site web</vt:lpstr>
      <vt:lpstr>Sommaire</vt:lpstr>
      <vt:lpstr>Introduction</vt:lpstr>
      <vt:lpstr>Choix de la Charte</vt:lpstr>
      <vt:lpstr>ARCHITECTURE </vt:lpstr>
      <vt:lpstr>Interface Sombre</vt:lpstr>
      <vt:lpstr>Organisation du travail</vt:lpstr>
      <vt:lpstr>Git et Github</vt:lpstr>
      <vt:lpstr>Mohamed : Index</vt:lpstr>
      <vt:lpstr>Page d’accueil</vt:lpstr>
      <vt:lpstr>Conception</vt:lpstr>
      <vt:lpstr>Stanislas : SideBar</vt:lpstr>
      <vt:lpstr>SideBar</vt:lpstr>
      <vt:lpstr>Conception</vt:lpstr>
      <vt:lpstr>Javascript dans le fichier .html</vt:lpstr>
      <vt:lpstr>Bilan - Améliorations</vt:lpstr>
      <vt:lpstr>Améliorations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site web</dc:title>
  <dc:creator>Stan</dc:creator>
  <cp:lastModifiedBy>Stanislas Medrano</cp:lastModifiedBy>
  <cp:revision>29</cp:revision>
  <dcterms:created xsi:type="dcterms:W3CDTF">2018-11-26T14:27:12Z</dcterms:created>
  <dcterms:modified xsi:type="dcterms:W3CDTF">2019-01-07T10:51:59Z</dcterms:modified>
</cp:coreProperties>
</file>