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70" r:id="rId4"/>
    <p:sldId id="266" r:id="rId5"/>
    <p:sldId id="260" r:id="rId6"/>
    <p:sldId id="287" r:id="rId7"/>
    <p:sldId id="281" r:id="rId8"/>
    <p:sldId id="286" r:id="rId9"/>
    <p:sldId id="267" r:id="rId10"/>
    <p:sldId id="284" r:id="rId11"/>
    <p:sldId id="283" r:id="rId12"/>
    <p:sldId id="285" r:id="rId13"/>
    <p:sldId id="289" r:id="rId14"/>
    <p:sldId id="291" r:id="rId15"/>
    <p:sldId id="290" r:id="rId16"/>
    <p:sldId id="292" r:id="rId17"/>
    <p:sldId id="278" r:id="rId18"/>
    <p:sldId id="279" r:id="rId19"/>
    <p:sldId id="277" r:id="rId20"/>
    <p:sldId id="269" r:id="rId21"/>
    <p:sldId id="264" r:id="rId22"/>
    <p:sldId id="280" r:id="rId23"/>
    <p:sldId id="271" r:id="rId24"/>
    <p:sldId id="261" r:id="rId25"/>
    <p:sldId id="268" r:id="rId26"/>
    <p:sldId id="272" r:id="rId27"/>
    <p:sldId id="282" r:id="rId28"/>
    <p:sldId id="273" r:id="rId29"/>
    <p:sldId id="288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9AD0D560-B9F7-43F1-B0B7-AEB1D7D4F419}">
          <p14:sldIdLst>
            <p14:sldId id="256"/>
          </p14:sldIdLst>
        </p14:section>
        <p14:section name="Sommaire" id="{8C0DD56A-A7F3-484A-B17A-E5FC470D5152}">
          <p14:sldIdLst>
            <p14:sldId id="265"/>
            <p14:sldId id="270"/>
          </p14:sldIdLst>
        </p14:section>
        <p14:section name="Charte" id="{5EE49FA6-CC5E-432F-B67D-BE09D90AFC5F}">
          <p14:sldIdLst>
            <p14:sldId id="266"/>
          </p14:sldIdLst>
        </p14:section>
        <p14:section name="Architecture" id="{329B0773-32FB-45C7-A687-F7E8ADBF5ED2}">
          <p14:sldIdLst>
            <p14:sldId id="260"/>
            <p14:sldId id="287"/>
            <p14:sldId id="281"/>
            <p14:sldId id="286"/>
            <p14:sldId id="267"/>
            <p14:sldId id="284"/>
            <p14:sldId id="283"/>
            <p14:sldId id="285"/>
            <p14:sldId id="289"/>
            <p14:sldId id="291"/>
            <p14:sldId id="290"/>
            <p14:sldId id="292"/>
          </p14:sldIdLst>
        </p14:section>
        <p14:section name="Travail" id="{2428C74A-3F54-402A-83B0-C3B9F50B889E}">
          <p14:sldIdLst>
            <p14:sldId id="278"/>
            <p14:sldId id="279"/>
            <p14:sldId id="277"/>
          </p14:sldIdLst>
        </p14:section>
        <p14:section name="Touche Personnelle Mohamed" id="{CFCD9F07-20B3-481A-8ACF-9803482EA5E6}">
          <p14:sldIdLst>
            <p14:sldId id="269"/>
            <p14:sldId id="264"/>
            <p14:sldId id="280"/>
            <p14:sldId id="271"/>
          </p14:sldIdLst>
        </p14:section>
        <p14:section name="Touche Personnelle Stanislas" id="{EDC7F3FD-7685-4CCA-8934-6DEB5F61A532}">
          <p14:sldIdLst>
            <p14:sldId id="261"/>
            <p14:sldId id="268"/>
            <p14:sldId id="272"/>
            <p14:sldId id="282"/>
            <p14:sldId id="273"/>
            <p14:sldId id="288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D6C-4FD9-4CDD-BE95-B0471555635C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536-57A5-4DEA-833F-8BDB4B7826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B4FD-4CCD-42F7-AEC0-0100ED435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err="1"/>
              <a:t>dtitre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650AD-0E22-4DAE-804F-EC3D1FD9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928D3-26B6-4E28-A8E1-6432021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F4D5-6862-4A9E-9CA6-F698B3543A9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E8764-D9F6-4359-B6C6-6204B29F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00806-3F60-4405-9352-2F4B8231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A5B4-2666-42FF-94CC-449016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CA851-A094-473D-8B30-A7B0DA3F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A05ED-41EE-41A3-816E-2C810C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7303-1CAE-42DC-97E3-BEEC3F2D2B5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02503-1027-49B1-85D6-D85C56F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B6FE-D7FF-4C99-8120-A16BE35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18F79-754D-45AA-BFE1-6587B4FD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71AFD-398F-4A20-95BE-A9BA5992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426B-8674-4BAA-9436-31E478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BA7-9671-4C9C-AA51-386E153E5C2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E6-40B6-4AD6-8F8D-49B399D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42B2D-7D32-4384-8E65-2247F2FE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ACDC-63D1-4CCF-91C4-C167BE6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D2B1D-5967-4586-895B-5D05CE1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524E1-1B32-42DD-9EF4-51D15BE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B2E-9D51-46E4-BFAE-9090A1E323A9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0EB61-F5E3-451C-9FB6-AD60D95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DD7D-51C8-4D5C-88CF-CC8EAD60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1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3A665-7E5A-4561-8949-3C86DAB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161D-9CE4-4E7D-831B-92E0422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BB890-C70B-443C-AF21-4E264B5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F7D3-E869-4E67-A4CD-DE9F3ED74B99}" type="datetime1">
              <a:rPr lang="fr-FR" smtClean="0"/>
              <a:t>07/01/2019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6ABC3-9EE3-47F5-B8BB-36C01F3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8C986-AC7B-4CD8-999C-771BC52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88AD4-CB92-423B-BB5F-7896206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7263F-46F8-44AA-9E32-11C2AB66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2BD30-5CFE-4445-BAE0-8F7CBB7A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53C00-284B-49A6-B086-42534054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C7F6-F49D-4C3A-9877-F390B90E77D1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7D079-E819-4931-AFBD-627D4AE8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A9005-68D4-4885-B18D-96702D0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D6A5-9EA7-42B1-9B11-BCFE63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67C7A-43C9-4A8F-AD5A-25D594C4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5CF28-953C-47C6-9E17-78DA7D7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41DD-374E-40DD-8DDB-7B525502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86379-F050-49AB-AD6F-6C13159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CA4E0-9491-4032-935F-6F12321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C08C-1AC6-486B-A879-A6CE5E40B35E}" type="datetime1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6E08B-831F-48B6-A0B3-B80FF5E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4A03B-F0F1-4978-A0FF-9FD619D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C80B-C9FB-4A9A-9EFC-7713037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D39F5B-BAB5-42D3-9FDC-93A71DC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41311-A9B5-49DA-89EC-CC4E3E3E1A6A}" type="datetime1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63E9DF-2122-434D-801C-715FC46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3394-E23C-463B-A0AF-0A3BA8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6ADD1-646C-45A8-8725-DB3DA0E2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70FF7D-5358-41A2-AE8B-82E3D18BCD86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B9674-F9DA-4D73-ADAB-7324FC9A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1902F-7E26-4BC4-BDEE-936E32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5567-0ED2-4785-A6DF-03C846D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778E-090A-42A2-AEA8-39D973C9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459FA-813D-4537-BAEC-13F1D637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1F112-2D15-45A6-9B80-F0B33DF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1BD4-BCE5-4760-B036-9EC89DDECC15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1B6BE-15BE-4A0D-8816-653E24B9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4F706-6E80-4A3B-AB98-838DF17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E22F-4DC2-4191-BAB5-4F401F41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874E0A-9975-4331-B31D-0BC0372B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DD23F-14BC-451D-A8DF-8793FA00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CFC97-6847-498F-A248-C82BAE9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C4C-B934-48FE-894D-5655C810967E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E66E-4D4A-47B5-BDD0-7643769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FBD67-324C-4491-8140-6379AB8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CB56C-35FD-4397-B501-1D64558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6BA89-E69E-4F55-AB1F-B09734FD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339C7-CB57-40AB-8785-F1BE9667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4DAA258B-8514-4469-9DB3-0235B168F535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A7A5B-DC07-4840-8181-E7F82A28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DB488-BA22-4085-A0AA-BE8BA883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  <a:latin typeface="Ubuntu" panose="020B0504030602030204" pitchFamily="34" charset="0"/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4E85A2-9965-443E-BCB5-BF01C9E905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85724"/>
            <a:ext cx="14287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87768C-BE4C-41BF-85D1-77415DAC4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236"/>
            <a:ext cx="1238426" cy="1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E2BD-197E-400F-A964-64BA6E9A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de site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60484-0A4E-4C28-B2AE-BFFBC7E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64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Linus </a:t>
            </a:r>
            <a:r>
              <a:rPr lang="fr-FR" dirty="0" err="1">
                <a:solidFill>
                  <a:schemeClr val="bg1"/>
                </a:solidFill>
              </a:rPr>
              <a:t>Torvalds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Par Mohamed </a:t>
            </a:r>
            <a:r>
              <a:rPr lang="fr-FR" dirty="0" err="1">
                <a:solidFill>
                  <a:schemeClr val="bg1"/>
                </a:solidFill>
              </a:rPr>
              <a:t>Boukhtam</a:t>
            </a:r>
            <a:r>
              <a:rPr lang="fr-FR" dirty="0">
                <a:solidFill>
                  <a:schemeClr val="bg1"/>
                </a:solidFill>
              </a:rPr>
              <a:t> et Stanislas </a:t>
            </a:r>
            <a:r>
              <a:rPr lang="fr-FR" dirty="0" err="1">
                <a:solidFill>
                  <a:schemeClr val="bg1"/>
                </a:solidFill>
              </a:rPr>
              <a:t>Medrano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F1FD2-FED6-4086-B58D-154CD4B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803260-57AD-4080-8819-E0BA3A534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496" y="4804278"/>
            <a:ext cx="8833304" cy="123831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393B6-7DCD-4BA2-B842-3FCF6BDF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E3CA6F-A0BA-436E-9929-5A1A7A6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ADC416-C20C-4C99-95DB-F41558374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70"/>
          <a:stretch/>
        </p:blipFill>
        <p:spPr>
          <a:xfrm>
            <a:off x="3508242" y="540948"/>
            <a:ext cx="5175516" cy="41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F6ABB-14C9-4474-A3F6-4AE40B5A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Témoignages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E97E0C-3AE4-495A-8416-49D56886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5154"/>
            <a:ext cx="10515600" cy="4079519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A4D690-258D-487F-9EA9-74CE9BA4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B0BD00-02F9-4790-B8A4-1ECF3430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4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3E23A-5C01-40D2-AEE5-2863249A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d’une citation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AEB245E-10ED-4B15-9D0F-BD9E63CCB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894" y="2345234"/>
            <a:ext cx="6660212" cy="179850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56544-3133-49FC-8458-215E5068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8768EE-4F51-4E4C-AFF8-8C8C437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63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1630-87FE-43C8-910F-BFF726B2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07FF0-2178-4AC0-926F-AB7A40D19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483"/>
          <a:stretch/>
        </p:blipFill>
        <p:spPr>
          <a:xfrm>
            <a:off x="1995668" y="1739880"/>
            <a:ext cx="8572018" cy="344390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814737-7F21-418E-8F47-8BD5610B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207381-E3F8-4EF1-B4BF-5A896BC5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57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566C5-A68A-4E12-9758-02244E9A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07CEDA7-346C-4C8E-BE7D-09A837E00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37" y="3090022"/>
            <a:ext cx="8293526" cy="182254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8AD04A-429E-4CCD-9FB5-56D9C7A0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C7A613-CA4A-488D-837C-BD45CEEA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81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8AD5C-F145-4C00-8456-77E32E4A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propos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8915012-AB55-47E3-AE6E-5D9846DE7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10074815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6481C4-65FE-4011-976D-3B413D3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94350-ACB9-49DC-97BC-A41E6228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75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28463-790A-4CA2-805C-68D88A52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FCD2A87-1B33-40E3-8AC2-0FC39458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800" y="2060730"/>
            <a:ext cx="8744399" cy="297830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A295B2-5DA4-4811-A636-CA2DE44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9748C1-51BF-445E-8AD6-17601F27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05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6DACE-A172-4432-91FC-4A0AC6F3E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6415D4-945A-461B-948D-DBCFC6DD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Git et GitHub</a:t>
            </a:r>
          </a:p>
        </p:txBody>
      </p:sp>
    </p:spTree>
    <p:extLst>
      <p:ext uri="{BB962C8B-B14F-4D97-AF65-F5344CB8AC3E}">
        <p14:creationId xmlns:p14="http://schemas.microsoft.com/office/powerpoint/2010/main" val="88536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690F4-5C75-4400-A7BC-16C7882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589F0C5-C83E-4145-B6C8-E437C336A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349" y="1382099"/>
            <a:ext cx="7051301" cy="40938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F825A8-5DD8-4903-8EAD-D6686D8D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8E57C8-99CA-48FB-B850-84EF2C2E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0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317B8-C0D0-47C8-9F45-DEA86EA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27055D-EDEE-4D60-8902-571AFBF69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44" y="1825625"/>
            <a:ext cx="9686311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FDCCC1-47D5-4358-9D9F-94B77FCE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0D485-C1B4-45F2-BA5F-CED6070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56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EDAA6-41DE-4104-99A2-B990333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AB74E-D06C-4D17-AB0A-F855140A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Choix de la Charte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Organisation du travail</a:t>
            </a:r>
          </a:p>
          <a:p>
            <a:r>
              <a:rPr lang="fr-FR" dirty="0"/>
              <a:t>Touche Personnelle Mohamed</a:t>
            </a:r>
          </a:p>
          <a:p>
            <a:r>
              <a:rPr lang="fr-FR" dirty="0"/>
              <a:t>Touche Personnelle Stanislas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91EBD7-8D9D-46A7-A90A-8F942E4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B8FD9-B610-4644-A4B4-517CCBF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26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0294-0A89-497B-8DFD-6389ACD39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Mohamed : Index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CCF9F9-8239-4AA6-8559-8F3BCB68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56432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A9D19-45DB-46D6-B524-3D7F98E9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84E5AA-8567-4483-A9A6-395E438D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975"/>
            <a:ext cx="10515600" cy="43486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A99758-6383-4350-B7B1-4A091EB1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EB356E-716F-425A-B44A-A5CF7ABE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43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1BB77-C791-406D-8ACC-4EE58F91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 : smartphone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63927B-78D6-4318-B4E9-71D31DC84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54" y="1570982"/>
            <a:ext cx="2900892" cy="435133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684BD7-A33B-48FD-BF04-7C5B1F0E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38110-77CA-4FC0-A811-6C4EE45B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79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981F-9811-4449-9452-AF236F0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444000-6CB4-4D53-86EC-EAA3A942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3"/>
          <a:stretch/>
        </p:blipFill>
        <p:spPr>
          <a:xfrm>
            <a:off x="2215300" y="1690688"/>
            <a:ext cx="8873248" cy="43513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F2687D-188C-4D2B-9588-B37A894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1D31F-602C-4DDD-B3CF-736A5EDC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00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09982-25E8-4823-97BD-3EDDC251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Stanislas : </a:t>
            </a:r>
            <a:r>
              <a:rPr lang="fr-FR" dirty="0" err="1"/>
              <a:t>SideBar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BAA7-0F1E-4EF4-B371-B32CC94C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4384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AA7C4-07B4-44FF-B6CA-FD613F0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SideBar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120165-C9EF-4E14-A6FB-431D15C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176"/>
          <a:stretch/>
        </p:blipFill>
        <p:spPr>
          <a:xfrm>
            <a:off x="2308781" y="1690688"/>
            <a:ext cx="2084614" cy="419623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C10889-7A59-4966-8325-96DC3211E9BC}"/>
              </a:ext>
            </a:extLst>
          </p:cNvPr>
          <p:cNvSpPr txBox="1">
            <a:spLocks/>
          </p:cNvSpPr>
          <p:nvPr/>
        </p:nvSpPr>
        <p:spPr>
          <a:xfrm>
            <a:off x="4967141" y="1690688"/>
            <a:ext cx="5411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Ergonomique</a:t>
            </a:r>
          </a:p>
          <a:p>
            <a:r>
              <a:rPr lang="fr-FR" dirty="0"/>
              <a:t>Vision de toutes les pages</a:t>
            </a:r>
          </a:p>
          <a:p>
            <a:r>
              <a:rPr lang="fr-FR" dirty="0"/>
              <a:t>Responsive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BE7C4F-A916-42E3-9833-861E827C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A69C7-8642-46B5-B239-A1A21CD9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92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282BC-3AF1-4940-8975-25BE459D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4904-1362-4A32-8B60-859781E4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projet libre de </a:t>
            </a:r>
            <a:r>
              <a:rPr lang="fr-FR" dirty="0" err="1"/>
              <a:t>Blackrock</a:t>
            </a:r>
            <a:r>
              <a:rPr lang="fr-FR" dirty="0"/>
              <a:t> Digital LLC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E907C4-58C4-409F-97CA-4AA23A97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332723"/>
            <a:ext cx="7731889" cy="346504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74A976C-CAF3-48D3-8E25-D9FABBFEF985}"/>
              </a:ext>
            </a:extLst>
          </p:cNvPr>
          <p:cNvSpPr/>
          <p:nvPr/>
        </p:nvSpPr>
        <p:spPr>
          <a:xfrm>
            <a:off x="3733014" y="3429000"/>
            <a:ext cx="1206631" cy="586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DD2734-2C1D-4EFC-BAA1-AB6CBF50176E}"/>
              </a:ext>
            </a:extLst>
          </p:cNvPr>
          <p:cNvCxnSpPr>
            <a:cxnSpLocks/>
          </p:cNvCxnSpPr>
          <p:nvPr/>
        </p:nvCxnSpPr>
        <p:spPr>
          <a:xfrm flipH="1" flipV="1">
            <a:off x="4849793" y="3875930"/>
            <a:ext cx="1592810" cy="42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2C2C05E-E276-4360-A2A5-BC99FE274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464" y="3875930"/>
            <a:ext cx="1592810" cy="142455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69E2F-F6A5-44E5-B573-4D9CFC7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26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3E87D2-CBEC-4B31-AAAB-C7DAC8F1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1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793A5F-3F3B-4E43-A87D-C8BAFD206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581" y="136525"/>
            <a:ext cx="5362839" cy="6012479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9A880F-0C05-4F64-84FE-6C2B90A7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74C8EF-289E-4D6C-AA4B-3D6C7D04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8292D-C89C-4CBD-B34F-9D3FE27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2ECA22-2260-4372-BF98-96188A0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646D1-ADE2-49BC-AD82-61B35DF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5A013DD-5D2F-4DA4-9CA1-5395579E9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301" y="3079348"/>
            <a:ext cx="10019712" cy="699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C2F9AA-3E92-418B-B4E4-DB30A6F3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00" y="2029093"/>
            <a:ext cx="909095" cy="6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5FA76-BDF3-4E11-A588-15EEB3CB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4CEE27-1F72-4D6E-9719-31C6F27B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887" y="1825625"/>
            <a:ext cx="4696226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2CD114-E683-4035-93EB-01E90B1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72647F-033A-4E9F-BE82-23CC0030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9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12360-B052-417A-9259-2B94368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6F40C-D92E-4E46-8FE5-7185B9E2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Linus </a:t>
            </a:r>
            <a:r>
              <a:rPr lang="fr-FR" dirty="0" err="1"/>
              <a:t>Torvalds</a:t>
            </a:r>
            <a:endParaRPr lang="fr-FR" dirty="0"/>
          </a:p>
        </p:txBody>
      </p:sp>
      <p:pic>
        <p:nvPicPr>
          <p:cNvPr id="6" name="Graphique 5" descr="Ordinateur portable">
            <a:extLst>
              <a:ext uri="{FF2B5EF4-FFF2-40B4-BE49-F238E27FC236}">
                <a16:creationId xmlns:a16="http://schemas.microsoft.com/office/drawing/2014/main" id="{BD12D237-6926-42E8-BD2F-DD6FB9D4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11" y="2731183"/>
            <a:ext cx="914400" cy="914400"/>
          </a:xfrm>
          <a:prstGeom prst="rect">
            <a:avLst/>
          </a:prstGeom>
        </p:spPr>
      </p:pic>
      <p:pic>
        <p:nvPicPr>
          <p:cNvPr id="8" name="Graphique 7" descr="Bulle de pensée">
            <a:extLst>
              <a:ext uri="{FF2B5EF4-FFF2-40B4-BE49-F238E27FC236}">
                <a16:creationId xmlns:a16="http://schemas.microsoft.com/office/drawing/2014/main" id="{4E0FF6B1-64AA-4B94-9610-AE05C8E6A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026" y="1816783"/>
            <a:ext cx="914400" cy="914400"/>
          </a:xfrm>
          <a:prstGeom prst="rect">
            <a:avLst/>
          </a:prstGeom>
        </p:spPr>
      </p:pic>
      <p:pic>
        <p:nvPicPr>
          <p:cNvPr id="10" name="Graphique 9" descr="Équipe">
            <a:extLst>
              <a:ext uri="{FF2B5EF4-FFF2-40B4-BE49-F238E27FC236}">
                <a16:creationId xmlns:a16="http://schemas.microsoft.com/office/drawing/2014/main" id="{479D81D4-48A8-45FE-A037-1FFBFB8F4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200" y="3726163"/>
            <a:ext cx="914400" cy="9144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17A6B-9EB9-462C-8456-8A852B9C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ECF7052-04F0-4ADD-BE16-0FFF2CED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45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40913-6640-4A0A-AF84-BC572E30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- Améliorations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4161E1-DA60-467F-A050-AE23BCE6E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1337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EEDA2-7C80-412A-8188-469B4BA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51046-97D3-463A-BC23-E4CF3342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 pour prendre en compte les avis ?</a:t>
            </a:r>
          </a:p>
          <a:p>
            <a:r>
              <a:rPr lang="fr-FR" dirty="0"/>
              <a:t>Dynamisme du site ?</a:t>
            </a:r>
          </a:p>
          <a:p>
            <a:r>
              <a:rPr lang="fr-FR" dirty="0"/>
              <a:t>Plus de technique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6E244-7D31-4FA2-8DBD-B52FC40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943C1-D720-4119-82DD-3073AC3A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420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FF90-9C9F-4A34-BAF4-AE819F6DD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7281C3-FF2D-4F59-9FC7-B09321FF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7770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C093D-5E71-46BE-8B6C-B9D7D8B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Charte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FD277-35F6-4993-AD3F-7A008D59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Police Ubuntu – interface sombre</a:t>
            </a:r>
          </a:p>
          <a:p>
            <a:r>
              <a:rPr lang="fr-FR" dirty="0"/>
              <a:t>Couleurs rouge, noir, nuances de gris, blanc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8A7EFF2-5056-49A7-84F5-2415A99AECDB}"/>
              </a:ext>
            </a:extLst>
          </p:cNvPr>
          <p:cNvGrpSpPr/>
          <p:nvPr/>
        </p:nvGrpSpPr>
        <p:grpSpPr>
          <a:xfrm>
            <a:off x="2599091" y="2890287"/>
            <a:ext cx="6993818" cy="2428682"/>
            <a:chOff x="2041072" y="2890287"/>
            <a:chExt cx="6993818" cy="242868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8F551-2BA3-44EC-B388-A3A5A59F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72" y="3155645"/>
              <a:ext cx="1855512" cy="189796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8D155C9-66FE-4AE6-B835-216EF63B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219" y="3052310"/>
              <a:ext cx="2104636" cy="210463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0BACC10-847D-4CCD-826B-89BB68F0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68" y="2890287"/>
              <a:ext cx="2521122" cy="2428682"/>
            </a:xfrm>
            <a:prstGeom prst="rect">
              <a:avLst/>
            </a:prstGeom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B8AC71-79C1-4ED7-AA4D-2B584534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1CCB2FA-C94E-4691-8AA0-620FF6F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D8A4-5CB4-43DC-A95C-1FB5FE4D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A7AB14-8516-47E3-9F76-8B267BAB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15775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D976A-554D-4C64-9D2C-1EFDB878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6DDE9-4F58-4897-A752-E65CC329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4DF37-4B23-4AF6-8279-9A2543B4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E5C9CF3E-980A-4AA6-9B6F-462681CB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975"/>
            <a:ext cx="10515600" cy="43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7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648A74-D3F2-4B3D-87B5-43D1B447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28" y="1588524"/>
            <a:ext cx="10515600" cy="457901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9578C4-252D-4060-9EC9-315E0D15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C9938C-B33C-451E-A201-162E3C7D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E4DC5A7-77E3-4CF8-84BB-78604787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8" y="353550"/>
            <a:ext cx="10515600" cy="1325563"/>
          </a:xfrm>
        </p:spPr>
        <p:txBody>
          <a:bodyPr/>
          <a:lstStyle/>
          <a:p>
            <a:r>
              <a:rPr lang="fr-FR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84037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1E035-07D4-4B67-932F-FAF7132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Biographie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0343F0D-AA7B-4CB2-A0BC-4B00A9BAA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9845294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C964A-97DB-4B35-B607-057A2A43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D9268-D4B3-47F3-BE26-5DCA3AB4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7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D1173-F167-4DA5-8F08-0BA6648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CB4B7F-6F75-4769-9466-AAE43138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432"/>
            <a:ext cx="10515600" cy="419623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2EE2A5-01D9-4201-964A-6C234B99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42228-5C8B-403A-94C2-00FF3B9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164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287</Words>
  <Application>Microsoft Office PowerPoint</Application>
  <PresentationFormat>Grand écran</PresentationFormat>
  <Paragraphs>111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Ubuntu</vt:lpstr>
      <vt:lpstr>Thème Office</vt:lpstr>
      <vt:lpstr>Projet de site web</vt:lpstr>
      <vt:lpstr>Sommaire</vt:lpstr>
      <vt:lpstr>Introduction</vt:lpstr>
      <vt:lpstr>Choix de la Charte</vt:lpstr>
      <vt:lpstr>ARCHITECTURE </vt:lpstr>
      <vt:lpstr>Index</vt:lpstr>
      <vt:lpstr>Linux</vt:lpstr>
      <vt:lpstr>Biographie</vt:lpstr>
      <vt:lpstr>Projets</vt:lpstr>
      <vt:lpstr>Vidéo</vt:lpstr>
      <vt:lpstr>Témoignages</vt:lpstr>
      <vt:lpstr>Structure d’une citation</vt:lpstr>
      <vt:lpstr>Ressources</vt:lpstr>
      <vt:lpstr>Structure</vt:lpstr>
      <vt:lpstr>A propos</vt:lpstr>
      <vt:lpstr>Structure</vt:lpstr>
      <vt:lpstr>Organisation du travail</vt:lpstr>
      <vt:lpstr>Git</vt:lpstr>
      <vt:lpstr>Github</vt:lpstr>
      <vt:lpstr>Mohamed : Index</vt:lpstr>
      <vt:lpstr>Page d’accueil</vt:lpstr>
      <vt:lpstr>Responsive : smartphone</vt:lpstr>
      <vt:lpstr>Conception</vt:lpstr>
      <vt:lpstr>Stanislas : SideBar</vt:lpstr>
      <vt:lpstr>SideBar</vt:lpstr>
      <vt:lpstr>Conception</vt:lpstr>
      <vt:lpstr>Présentation PowerPoint</vt:lpstr>
      <vt:lpstr>Bouton</vt:lpstr>
      <vt:lpstr>Responsive</vt:lpstr>
      <vt:lpstr>Bilan - Améliorations</vt:lpstr>
      <vt:lpstr>Améliorations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site web</dc:title>
  <dc:creator>Stan</dc:creator>
  <cp:lastModifiedBy>Stanislas Medrano</cp:lastModifiedBy>
  <cp:revision>50</cp:revision>
  <dcterms:created xsi:type="dcterms:W3CDTF">2018-11-26T14:27:12Z</dcterms:created>
  <dcterms:modified xsi:type="dcterms:W3CDTF">2019-01-07T13:03:28Z</dcterms:modified>
</cp:coreProperties>
</file>