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0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AFD6C-4FD9-4CDD-BE95-B0471555635C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5536-57A5-4DEA-833F-8BDB4B7826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9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0B4FD-4CCD-42F7-AEC0-0100ED435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err="1"/>
              <a:t>dtitre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650AD-0E22-4DAE-804F-EC3D1FD9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928D3-26B6-4E28-A8E1-64320215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0D0-3B41-49C3-AAE4-CAFC0C4A0FD4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E8764-D9F6-4359-B6C6-6204B29F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00806-3F60-4405-9352-2F4B8231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8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A5B4-2666-42FF-94CC-4490162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CA851-A094-473D-8B30-A7B0DA3F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A05ED-41EE-41A3-816E-2C810C6F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DCBA-16A2-4A0C-A657-9DB4066CD519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002503-1027-49B1-85D6-D85C56F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FB6FE-D7FF-4C99-8120-A16BE35E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818F79-754D-45AA-BFE1-6587B4FD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71AFD-398F-4A20-95BE-A9BA5992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7426B-8674-4BAA-9436-31E47883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E65D-A7A4-44CB-8624-EFCBEF1F892D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CA9DE6-40B6-4AD6-8F8D-49B399D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42B2D-7D32-4384-8E65-2247F2FE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ACDC-63D1-4CCF-91C4-C167BE6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D2B1D-5967-4586-895B-5D05CE1D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524E1-1B32-42DD-9EF4-51D15BE6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AFA-5143-40A0-99D3-4D3128EEA8E0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0EB61-F5E3-451C-9FB6-AD60D957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1DD7D-51C8-4D5C-88CF-CC8EAD60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3A665-7E5A-4561-8949-3C86DABF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161D-9CE4-4E7D-831B-92E04227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BB890-C70B-443C-AF21-4E264B5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0F54-E068-478B-9A1F-94653F41FB2A}" type="datetime1">
              <a:rPr lang="fr-FR" smtClean="0"/>
              <a:t>03/12/2018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6ABC3-9EE3-47F5-B8BB-36C01F36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8C986-AC7B-4CD8-999C-771BC52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2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88AD4-CB92-423B-BB5F-7896206A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7263F-46F8-44AA-9E32-11C2AB66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22BD30-5CFE-4445-BAE0-8F7CBB7A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53C00-284B-49A6-B086-42534054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1464-F7E1-424E-8491-BC263393FFF4}" type="datetime1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E7D079-E819-4931-AFBD-627D4AE8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A9005-68D4-4885-B18D-96702D0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9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D6A5-9EA7-42B1-9B11-BCFE631C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67C7A-43C9-4A8F-AD5A-25D594C4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55CF28-953C-47C6-9E17-78DA7D73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741DD-374E-40DD-8DDB-7B525502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586379-F050-49AB-AD6F-6C13159E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1CA4E0-9491-4032-935F-6F12321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688E-2E52-4EDD-8534-AFB1FC4EC3D1}" type="datetime1">
              <a:rPr lang="fr-FR" smtClean="0"/>
              <a:t>03/12/2018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6E08B-831F-48B6-A0B3-B80FF5E8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04A03B-F0F1-4978-A0FF-9FD619D0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C80B-C9FB-4A9A-9EFC-77130370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D39F5B-BAB5-42D3-9FDC-93A71DC8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1089A9-C0A3-4924-8152-E94589D9593E}" type="datetime1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63E9DF-2122-434D-801C-715FC460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763394-E23C-463B-A0AF-0A3BA8AE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3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E6ADD1-646C-45A8-8725-DB3DA0E2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6580AE-BC94-42B8-8A5C-5A01CFE2F7E5}" type="datetime1">
              <a:rPr lang="fr-FR" smtClean="0"/>
              <a:t>03/12/2018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CB9674-F9DA-4D73-ADAB-7324FC9A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1902F-7E26-4BC4-BDEE-936E327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A5567-0ED2-4785-A6DF-03C846D1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F778E-090A-42A2-AEA8-39D973C9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459FA-813D-4537-BAEC-13F1D637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1F112-2D15-45A6-9B80-F0B33DF7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9AE-B2FC-4D79-AF02-72878D7418F8}" type="datetime1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1B6BE-15BE-4A0D-8816-653E24B9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4F706-6E80-4A3B-AB98-838DF17F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5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2E22F-4DC2-4191-BAB5-4F401F41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874E0A-9975-4331-B31D-0BC0372B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DD23F-14BC-451D-A8DF-8793FA00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CFC97-6847-498F-A248-C82BAE9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9F55-5969-4717-A3F4-F67774483B9D}" type="datetime1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CE66E-4D4A-47B5-BDD0-7643769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FBD67-324C-4491-8140-6379AB8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FCB56C-35FD-4397-B501-1D64558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6BA89-E69E-4F55-AB1F-B09734FD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339C7-CB57-40AB-8785-F1BE9667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fld id="{276687DB-9788-47CB-A5B7-2465B5DD8A2D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A7A5B-DC07-4840-8181-E7F82A28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DB488-BA22-4085-A0AA-BE8BA883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4E85A2-9965-443E-BCB5-BF01C9E905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85724"/>
            <a:ext cx="1428750" cy="1190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87768C-BE4C-41BF-85D1-77415DAC4C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236"/>
            <a:ext cx="1238426" cy="14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FE2BD-197E-400F-A964-64BA6E9A0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de site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D60484-0A4E-4C28-B2AE-BFFBC7E2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646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Linus </a:t>
            </a:r>
            <a:r>
              <a:rPr lang="fr-FR" dirty="0" err="1">
                <a:solidFill>
                  <a:srgbClr val="C00000"/>
                </a:solidFill>
              </a:rPr>
              <a:t>Torvalds</a:t>
            </a:r>
            <a:endParaRPr lang="fr-FR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C00000"/>
                </a:solidFill>
              </a:rPr>
              <a:t>Par 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1270-89B4-481A-B8EF-4B371C41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7910A-E36A-4C9C-9C89-51141B29A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488258-518D-4565-944E-DF1C0936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4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CD8A4-5CB4-43DC-A95C-1FB5FE4DB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ARCHITECTURE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A7AB14-8516-47E3-9F76-8B267BAB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Linus </a:t>
            </a:r>
            <a:r>
              <a:rPr lang="fr-FR" dirty="0" err="1"/>
              <a:t>Torvalds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5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A9D19-45DB-46D6-B524-3D7F98E9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805DF-D6E3-4BDD-A431-B33368D6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63B9F-0974-47C2-BC29-C0C69DA2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43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09982-25E8-4823-97BD-3EDDC251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Notre démarche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7BAA7-0F1E-4EF4-B371-B32CC94C2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04384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BC6E9-D4BC-4DAD-A17D-F567FF3B6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Bootstrap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220C23-86B0-42F2-8578-AA0D85DD2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HTML/CSS</a:t>
            </a:r>
          </a:p>
        </p:txBody>
      </p:sp>
    </p:spTree>
    <p:extLst>
      <p:ext uri="{BB962C8B-B14F-4D97-AF65-F5344CB8AC3E}">
        <p14:creationId xmlns:p14="http://schemas.microsoft.com/office/powerpoint/2010/main" val="1663657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Ubuntu</vt:lpstr>
      <vt:lpstr>Thème Office</vt:lpstr>
      <vt:lpstr>Projet de site web</vt:lpstr>
      <vt:lpstr>Sommaire</vt:lpstr>
      <vt:lpstr>ARCHITECTURE </vt:lpstr>
      <vt:lpstr>Présentation PowerPoint</vt:lpstr>
      <vt:lpstr>Notre démarche</vt:lpstr>
      <vt:lpstr>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site web</dc:title>
  <dc:creator>Stan</dc:creator>
  <cp:lastModifiedBy>Stan</cp:lastModifiedBy>
  <cp:revision>7</cp:revision>
  <dcterms:created xsi:type="dcterms:W3CDTF">2018-11-26T14:27:12Z</dcterms:created>
  <dcterms:modified xsi:type="dcterms:W3CDTF">2018-12-03T14:27:50Z</dcterms:modified>
</cp:coreProperties>
</file>